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1" r:id="rId2"/>
    <p:sldMasterId id="2147484752" r:id="rId3"/>
  </p:sldMasterIdLst>
  <p:notesMasterIdLst>
    <p:notesMasterId r:id="rId23"/>
  </p:notesMasterIdLst>
  <p:handoutMasterIdLst>
    <p:handoutMasterId r:id="rId24"/>
  </p:handoutMasterIdLst>
  <p:sldIdLst>
    <p:sldId id="373" r:id="rId4"/>
    <p:sldId id="438" r:id="rId5"/>
    <p:sldId id="439" r:id="rId6"/>
    <p:sldId id="410" r:id="rId7"/>
    <p:sldId id="441" r:id="rId8"/>
    <p:sldId id="414" r:id="rId9"/>
    <p:sldId id="419" r:id="rId10"/>
    <p:sldId id="420" r:id="rId11"/>
    <p:sldId id="421" r:id="rId12"/>
    <p:sldId id="422" r:id="rId13"/>
    <p:sldId id="442" r:id="rId14"/>
    <p:sldId id="437" r:id="rId15"/>
    <p:sldId id="428" r:id="rId16"/>
    <p:sldId id="443" r:id="rId17"/>
    <p:sldId id="444" r:id="rId18"/>
    <p:sldId id="424" r:id="rId19"/>
    <p:sldId id="431" r:id="rId20"/>
    <p:sldId id="432" r:id="rId21"/>
    <p:sldId id="440" r:id="rId22"/>
  </p:sldIdLst>
  <p:sldSz cx="10080625" cy="7559675"/>
  <p:notesSz cx="7559675" cy="10691813"/>
  <p:defaultTextStyle>
    <a:defPPr>
      <a:defRPr lang="en-GB"/>
    </a:defPPr>
    <a:lvl1pPr algn="l" defTabSz="44291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icrosoft YaHei" pitchFamily="34" charset="-122"/>
        <a:cs typeface="+mn-cs"/>
      </a:defRPr>
    </a:lvl1pPr>
    <a:lvl2pPr marL="735013" indent="-279400" algn="l" defTabSz="44291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icrosoft YaHei" pitchFamily="34" charset="-122"/>
        <a:cs typeface="+mn-cs"/>
      </a:defRPr>
    </a:lvl2pPr>
    <a:lvl3pPr marL="1131888" indent="-223838" algn="l" defTabSz="44291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icrosoft YaHei" pitchFamily="34" charset="-122"/>
        <a:cs typeface="+mn-cs"/>
      </a:defRPr>
    </a:lvl3pPr>
    <a:lvl4pPr marL="1585913" indent="-223838" algn="l" defTabSz="44291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icrosoft YaHei" pitchFamily="34" charset="-122"/>
        <a:cs typeface="+mn-cs"/>
      </a:defRPr>
    </a:lvl4pPr>
    <a:lvl5pPr marL="2039938" indent="-223838" algn="l" defTabSz="44291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icrosoft YaHei" pitchFamily="34" charset="-122"/>
        <a:cs typeface="+mn-cs"/>
      </a:defRPr>
    </a:lvl5pPr>
    <a:lvl6pPr marL="2286000" algn="l" defTabSz="914400" rtl="0" eaLnBrk="1" latinLnBrk="0" hangingPunct="1">
      <a:defRPr kern="1200">
        <a:solidFill>
          <a:schemeClr val="tx1"/>
        </a:solidFill>
        <a:latin typeface="Arial" charset="0"/>
        <a:ea typeface="Microsoft YaHei" pitchFamily="34" charset="-122"/>
        <a:cs typeface="+mn-cs"/>
      </a:defRPr>
    </a:lvl6pPr>
    <a:lvl7pPr marL="2743200" algn="l" defTabSz="914400" rtl="0" eaLnBrk="1" latinLnBrk="0" hangingPunct="1">
      <a:defRPr kern="1200">
        <a:solidFill>
          <a:schemeClr val="tx1"/>
        </a:solidFill>
        <a:latin typeface="Arial" charset="0"/>
        <a:ea typeface="Microsoft YaHei" pitchFamily="34" charset="-122"/>
        <a:cs typeface="+mn-cs"/>
      </a:defRPr>
    </a:lvl7pPr>
    <a:lvl8pPr marL="3200400" algn="l" defTabSz="914400" rtl="0" eaLnBrk="1" latinLnBrk="0" hangingPunct="1">
      <a:defRPr kern="1200">
        <a:solidFill>
          <a:schemeClr val="tx1"/>
        </a:solidFill>
        <a:latin typeface="Arial" charset="0"/>
        <a:ea typeface="Microsoft YaHei" pitchFamily="34" charset="-122"/>
        <a:cs typeface="+mn-cs"/>
      </a:defRPr>
    </a:lvl8pPr>
    <a:lvl9pPr marL="3657600" algn="l" defTabSz="914400" rtl="0" eaLnBrk="1" latinLnBrk="0" hangingPunct="1">
      <a:defRPr kern="1200">
        <a:solidFill>
          <a:schemeClr val="tx1"/>
        </a:solidFill>
        <a:latin typeface="Arial" charset="0"/>
        <a:ea typeface="Microsoft YaHei" pitchFamily="34" charset="-122"/>
        <a:cs typeface="+mn-cs"/>
      </a:defRPr>
    </a:lvl9pPr>
  </p:defaultTextStyle>
  <p:extLst>
    <p:ext uri="{EFAFB233-063F-42B5-8137-9DF3F51BA10A}">
      <p15:sldGuideLst xmlns:p15="http://schemas.microsoft.com/office/powerpoint/2012/main" xmlns="">
        <p15:guide id="1" orient="horz" pos="2161">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37" autoAdjust="0"/>
    <p:restoredTop sz="94241" autoAdjust="0"/>
  </p:normalViewPr>
  <p:slideViewPr>
    <p:cSldViewPr>
      <p:cViewPr>
        <p:scale>
          <a:sx n="74" d="100"/>
          <a:sy n="74" d="100"/>
        </p:scale>
        <p:origin x="-1164" y="222"/>
      </p:cViewPr>
      <p:guideLst>
        <p:guide orient="horz" pos="2161"/>
        <p:guide pos="2880"/>
      </p:guideLst>
    </p:cSldViewPr>
  </p:slideViewPr>
  <p:outlineViewPr>
    <p:cViewPr varScale="1">
      <p:scale>
        <a:sx n="170" d="200"/>
        <a:sy n="170" d="200"/>
      </p:scale>
      <p:origin x="0" y="8778"/>
    </p:cViewPr>
  </p:outlineViewPr>
  <p:notesTextViewPr>
    <p:cViewPr>
      <p:scale>
        <a:sx n="1" d="1"/>
        <a:sy n="1" d="1"/>
      </p:scale>
      <p:origin x="0" y="0"/>
    </p:cViewPr>
  </p:notesTextViewPr>
  <p:notesViewPr>
    <p:cSldViewPr>
      <p:cViewPr varScale="1">
        <p:scale>
          <a:sx n="50" d="100"/>
          <a:sy n="50" d="100"/>
        </p:scale>
        <p:origin x="2778" y="4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sz="quarter" idx="1"/>
          </p:nvPr>
        </p:nvSpPr>
        <p:spPr>
          <a:xfrm>
            <a:off x="4281488" y="0"/>
            <a:ext cx="3276600" cy="536575"/>
          </a:xfrm>
          <a:prstGeom prst="rect">
            <a:avLst/>
          </a:prstGeom>
        </p:spPr>
        <p:txBody>
          <a:bodyPr vert="horz" lIns="91440" tIns="45720" rIns="91440" bIns="45720" rtlCol="0"/>
          <a:lstStyle>
            <a:lvl1pPr algn="r">
              <a:defRPr sz="1200"/>
            </a:lvl1pPr>
          </a:lstStyle>
          <a:p>
            <a:fld id="{FB98431D-E930-4DCF-9053-018454DD7C81}" type="datetimeFigureOut">
              <a:rPr lang="pl-PL" smtClean="0"/>
              <a:t>2016-04-14</a:t>
            </a:fld>
            <a:endParaRPr lang="pl-PL"/>
          </a:p>
        </p:txBody>
      </p:sp>
      <p:sp>
        <p:nvSpPr>
          <p:cNvPr id="4" name="Symbol zastępczy stopki 3"/>
          <p:cNvSpPr>
            <a:spLocks noGrp="1"/>
          </p:cNvSpPr>
          <p:nvPr>
            <p:ph type="ftr" sz="quarter" idx="2"/>
          </p:nvPr>
        </p:nvSpPr>
        <p:spPr>
          <a:xfrm>
            <a:off x="0" y="10155238"/>
            <a:ext cx="3276600" cy="536575"/>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p:cNvSpPr>
            <a:spLocks noGrp="1"/>
          </p:cNvSpPr>
          <p:nvPr>
            <p:ph type="sldNum" sz="quarter" idx="3"/>
          </p:nvPr>
        </p:nvSpPr>
        <p:spPr>
          <a:xfrm>
            <a:off x="4281488" y="10155238"/>
            <a:ext cx="3276600" cy="536575"/>
          </a:xfrm>
          <a:prstGeom prst="rect">
            <a:avLst/>
          </a:prstGeom>
        </p:spPr>
        <p:txBody>
          <a:bodyPr vert="horz" lIns="91440" tIns="45720" rIns="91440" bIns="45720" rtlCol="0" anchor="b"/>
          <a:lstStyle>
            <a:lvl1pPr algn="r">
              <a:defRPr sz="1200"/>
            </a:lvl1pPr>
          </a:lstStyle>
          <a:p>
            <a:fld id="{CCED1D2C-B325-49BD-B8FE-F14A1F4B9391}" type="slidenum">
              <a:rPr lang="pl-PL" smtClean="0"/>
              <a:t>‹#›</a:t>
            </a:fld>
            <a:endParaRPr lang="pl-PL"/>
          </a:p>
        </p:txBody>
      </p:sp>
    </p:spTree>
    <p:extLst>
      <p:ext uri="{BB962C8B-B14F-4D97-AF65-F5344CB8AC3E}">
        <p14:creationId xmlns:p14="http://schemas.microsoft.com/office/powerpoint/2010/main" val="25321315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1"/>
          <p:cNvSpPr>
            <a:spLocks noGrp="1" noRot="1" noChangeAspect="1" noChangeArrowheads="1"/>
          </p:cNvSpPr>
          <p:nvPr>
            <p:ph type="sldImg"/>
          </p:nvPr>
        </p:nvSpPr>
        <p:spPr bwMode="auto">
          <a:xfrm>
            <a:off x="1106488" y="812800"/>
            <a:ext cx="5343525" cy="400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2050" name="Rectangle 2"/>
          <p:cNvSpPr>
            <a:spLocks noGrp="1" noChangeArrowheads="1"/>
          </p:cNvSpPr>
          <p:nvPr>
            <p:ph type="body"/>
          </p:nvPr>
        </p:nvSpPr>
        <p:spPr bwMode="auto">
          <a:xfrm>
            <a:off x="755650" y="5078413"/>
            <a:ext cx="6046788" cy="4810125"/>
          </a:xfrm>
          <a:prstGeom prst="rect">
            <a:avLst/>
          </a:prstGeom>
          <a:noFill/>
          <a:ln>
            <a:noFill/>
          </a:ln>
          <a:effectLst/>
          <a:extLst/>
        </p:spPr>
        <p:txBody>
          <a:bodyPr vert="horz" wrap="square" lIns="0" tIns="0" rIns="0" bIns="0" numCol="1" anchor="t" anchorCtr="0" compatLnSpc="1">
            <a:prstTxWarp prst="textNoShape">
              <a:avLst/>
            </a:prstTxWarp>
          </a:bodyPr>
          <a:lstStyle/>
          <a:p>
            <a:pPr lvl="0"/>
            <a:endParaRPr lang="en-US" noProof="0" smtClean="0"/>
          </a:p>
        </p:txBody>
      </p:sp>
      <p:sp>
        <p:nvSpPr>
          <p:cNvPr id="2051" name="Rectangle 3"/>
          <p:cNvSpPr>
            <a:spLocks noGrp="1" noChangeArrowheads="1"/>
          </p:cNvSpPr>
          <p:nvPr>
            <p:ph type="hdr"/>
          </p:nvPr>
        </p:nvSpPr>
        <p:spPr bwMode="auto">
          <a:xfrm>
            <a:off x="0" y="0"/>
            <a:ext cx="3279775" cy="533400"/>
          </a:xfrm>
          <a:prstGeom prst="rect">
            <a:avLst/>
          </a:prstGeom>
          <a:noFill/>
          <a:ln>
            <a:noFill/>
          </a:ln>
          <a:effectLst/>
          <a:extLst/>
        </p:spPr>
        <p:txBody>
          <a:bodyPr vert="horz" wrap="square" lIns="0" tIns="0" rIns="0" bIns="0" numCol="1" anchor="t" anchorCtr="0" compatLnSpc="1">
            <a:prstTxWarp prst="textNoShape">
              <a:avLst/>
            </a:prstTxWarp>
          </a:bodyPr>
          <a:lstStyle>
            <a:lvl1pPr defTabSz="449170">
              <a:lnSpc>
                <a:spcPct val="95000"/>
              </a:lnSpc>
              <a:buFont typeface="Times New Roman" pitchFamily="16" charset="0"/>
              <a:buNone/>
              <a:tabLst>
                <a:tab pos="723900" algn="l"/>
                <a:tab pos="1447800" algn="l"/>
                <a:tab pos="2171700" algn="l"/>
                <a:tab pos="2895600" algn="l"/>
              </a:tabLst>
              <a:defRPr sz="1400">
                <a:solidFill>
                  <a:srgbClr val="000000"/>
                </a:solidFill>
                <a:latin typeface="Times New Roman" pitchFamily="16" charset="0"/>
                <a:ea typeface="Microsoft YaHei" charset="-122"/>
                <a:cs typeface="Arial Unicode MS" charset="0"/>
              </a:defRPr>
            </a:lvl1pPr>
          </a:lstStyle>
          <a:p>
            <a:pPr>
              <a:defRPr/>
            </a:pPr>
            <a:endParaRPr lang="pl-PL"/>
          </a:p>
        </p:txBody>
      </p:sp>
      <p:sp>
        <p:nvSpPr>
          <p:cNvPr id="2052" name="Rectangle 4"/>
          <p:cNvSpPr>
            <a:spLocks noGrp="1" noChangeArrowheads="1"/>
          </p:cNvSpPr>
          <p:nvPr>
            <p:ph type="dt"/>
          </p:nvPr>
        </p:nvSpPr>
        <p:spPr bwMode="auto">
          <a:xfrm>
            <a:off x="4278313" y="0"/>
            <a:ext cx="3279775" cy="533400"/>
          </a:xfrm>
          <a:prstGeom prst="rect">
            <a:avLst/>
          </a:prstGeom>
          <a:noFill/>
          <a:ln>
            <a:noFill/>
          </a:ln>
          <a:effectLst/>
          <a:extLst/>
        </p:spPr>
        <p:txBody>
          <a:bodyPr vert="horz" wrap="square" lIns="0" tIns="0" rIns="0" bIns="0" numCol="1" anchor="t" anchorCtr="0" compatLnSpc="1">
            <a:prstTxWarp prst="textNoShape">
              <a:avLst/>
            </a:prstTxWarp>
          </a:bodyPr>
          <a:lstStyle>
            <a:lvl1pPr algn="r" defTabSz="449170">
              <a:lnSpc>
                <a:spcPct val="95000"/>
              </a:lnSpc>
              <a:buFont typeface="Times New Roman" pitchFamily="16" charset="0"/>
              <a:buNone/>
              <a:tabLst>
                <a:tab pos="723900" algn="l"/>
                <a:tab pos="1447800" algn="l"/>
                <a:tab pos="2171700" algn="l"/>
                <a:tab pos="2895600" algn="l"/>
              </a:tabLst>
              <a:defRPr sz="1400">
                <a:solidFill>
                  <a:srgbClr val="000000"/>
                </a:solidFill>
                <a:latin typeface="Times New Roman" pitchFamily="16" charset="0"/>
                <a:ea typeface="Microsoft YaHei" charset="-122"/>
                <a:cs typeface="Arial Unicode MS" charset="0"/>
              </a:defRPr>
            </a:lvl1pPr>
          </a:lstStyle>
          <a:p>
            <a:pPr>
              <a:defRPr/>
            </a:pPr>
            <a:endParaRPr lang="pl-PL"/>
          </a:p>
        </p:txBody>
      </p:sp>
      <p:sp>
        <p:nvSpPr>
          <p:cNvPr id="2053" name="Rectangle 5"/>
          <p:cNvSpPr>
            <a:spLocks noGrp="1" noChangeArrowheads="1"/>
          </p:cNvSpPr>
          <p:nvPr>
            <p:ph type="ftr"/>
          </p:nvPr>
        </p:nvSpPr>
        <p:spPr bwMode="auto">
          <a:xfrm>
            <a:off x="0" y="10156825"/>
            <a:ext cx="3279775" cy="533400"/>
          </a:xfrm>
          <a:prstGeom prst="rect">
            <a:avLst/>
          </a:prstGeom>
          <a:noFill/>
          <a:ln>
            <a:noFill/>
          </a:ln>
          <a:effectLst/>
          <a:extLst/>
        </p:spPr>
        <p:txBody>
          <a:bodyPr vert="horz" wrap="square" lIns="0" tIns="0" rIns="0" bIns="0" numCol="1" anchor="b" anchorCtr="0" compatLnSpc="1">
            <a:prstTxWarp prst="textNoShape">
              <a:avLst/>
            </a:prstTxWarp>
          </a:bodyPr>
          <a:lstStyle>
            <a:lvl1pPr defTabSz="449170">
              <a:lnSpc>
                <a:spcPct val="95000"/>
              </a:lnSpc>
              <a:buFont typeface="Times New Roman" pitchFamily="16" charset="0"/>
              <a:buNone/>
              <a:tabLst>
                <a:tab pos="723900" algn="l"/>
                <a:tab pos="1447800" algn="l"/>
                <a:tab pos="2171700" algn="l"/>
                <a:tab pos="2895600" algn="l"/>
              </a:tabLst>
              <a:defRPr sz="1400">
                <a:solidFill>
                  <a:srgbClr val="000000"/>
                </a:solidFill>
                <a:latin typeface="Times New Roman" pitchFamily="16" charset="0"/>
                <a:ea typeface="Microsoft YaHei" charset="-122"/>
                <a:cs typeface="Arial Unicode MS" charset="0"/>
              </a:defRPr>
            </a:lvl1pPr>
          </a:lstStyle>
          <a:p>
            <a:pPr>
              <a:defRPr/>
            </a:pPr>
            <a:endParaRPr lang="pl-PL"/>
          </a:p>
        </p:txBody>
      </p:sp>
      <p:sp>
        <p:nvSpPr>
          <p:cNvPr id="2054" name="Rectangle 6"/>
          <p:cNvSpPr>
            <a:spLocks noGrp="1" noChangeArrowheads="1"/>
          </p:cNvSpPr>
          <p:nvPr>
            <p:ph type="sldNum"/>
          </p:nvPr>
        </p:nvSpPr>
        <p:spPr bwMode="auto">
          <a:xfrm>
            <a:off x="4278313" y="10156825"/>
            <a:ext cx="3279775" cy="533400"/>
          </a:xfrm>
          <a:prstGeom prst="rect">
            <a:avLst/>
          </a:prstGeom>
          <a:noFill/>
          <a:ln>
            <a:noFill/>
          </a:ln>
          <a:effectLst/>
          <a:extLst/>
        </p:spPr>
        <p:txBody>
          <a:bodyPr vert="horz" wrap="square" lIns="0" tIns="0" rIns="0" bIns="0" numCol="1" anchor="b" anchorCtr="0" compatLnSpc="1">
            <a:prstTxWarp prst="textNoShape">
              <a:avLst/>
            </a:prstTxWarp>
          </a:bodyPr>
          <a:lstStyle>
            <a:lvl1pPr algn="r" defTabSz="449170">
              <a:lnSpc>
                <a:spcPct val="95000"/>
              </a:lnSpc>
              <a:buFont typeface="Times New Roman" pitchFamily="16" charset="0"/>
              <a:buNone/>
              <a:tabLst>
                <a:tab pos="723900" algn="l"/>
                <a:tab pos="1447800" algn="l"/>
                <a:tab pos="2171700" algn="l"/>
                <a:tab pos="2895600" algn="l"/>
              </a:tabLst>
              <a:defRPr sz="1400">
                <a:solidFill>
                  <a:srgbClr val="000000"/>
                </a:solidFill>
                <a:latin typeface="Times New Roman" pitchFamily="16" charset="0"/>
                <a:ea typeface="Microsoft YaHei" charset="-122"/>
                <a:cs typeface="Arial Unicode MS" charset="0"/>
              </a:defRPr>
            </a:lvl1pPr>
          </a:lstStyle>
          <a:p>
            <a:pPr>
              <a:defRPr/>
            </a:pPr>
            <a:fld id="{511107E9-D9CB-408E-90F8-94CC0B701C9D}" type="slidenum">
              <a:rPr lang="pl-PL"/>
              <a:pPr>
                <a:defRPr/>
              </a:pPr>
              <a:t>‹#›</a:t>
            </a:fld>
            <a:endParaRPr lang="pl-PL"/>
          </a:p>
        </p:txBody>
      </p:sp>
    </p:spTree>
    <p:extLst>
      <p:ext uri="{BB962C8B-B14F-4D97-AF65-F5344CB8AC3E}">
        <p14:creationId xmlns:p14="http://schemas.microsoft.com/office/powerpoint/2010/main" val="3214511594"/>
      </p:ext>
    </p:extLst>
  </p:cSld>
  <p:clrMap bg1="lt1" tx1="dk1" bg2="lt2" tx2="dk2" accent1="accent1" accent2="accent2" accent3="accent3" accent4="accent4" accent5="accent5" accent6="accent6" hlink="hlink" folHlink="folHlink"/>
  <p:notesStyle>
    <a:lvl1pPr algn="l" defTabSz="44291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35013" indent="-279400" algn="l" defTabSz="44291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31888" indent="-223838" algn="l" defTabSz="44291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585913" indent="-223838" algn="l" defTabSz="44291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39938" indent="-223838" algn="l" defTabSz="44291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70160" algn="l" defTabSz="908066" rtl="0" eaLnBrk="1" latinLnBrk="0" hangingPunct="1">
      <a:defRPr sz="1200" kern="1200">
        <a:solidFill>
          <a:schemeClr val="tx1"/>
        </a:solidFill>
        <a:latin typeface="+mn-lt"/>
        <a:ea typeface="+mn-ea"/>
        <a:cs typeface="+mn-cs"/>
      </a:defRPr>
    </a:lvl6pPr>
    <a:lvl7pPr marL="2724211" algn="l" defTabSz="908066" rtl="0" eaLnBrk="1" latinLnBrk="0" hangingPunct="1">
      <a:defRPr sz="1200" kern="1200">
        <a:solidFill>
          <a:schemeClr val="tx1"/>
        </a:solidFill>
        <a:latin typeface="+mn-lt"/>
        <a:ea typeface="+mn-ea"/>
        <a:cs typeface="+mn-cs"/>
      </a:defRPr>
    </a:lvl7pPr>
    <a:lvl8pPr marL="3178245" algn="l" defTabSz="908066" rtl="0" eaLnBrk="1" latinLnBrk="0" hangingPunct="1">
      <a:defRPr sz="1200" kern="1200">
        <a:solidFill>
          <a:schemeClr val="tx1"/>
        </a:solidFill>
        <a:latin typeface="+mn-lt"/>
        <a:ea typeface="+mn-ea"/>
        <a:cs typeface="+mn-cs"/>
      </a:defRPr>
    </a:lvl8pPr>
    <a:lvl9pPr marL="3632290" algn="l" defTabSz="90806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GB"/>
          </a:p>
        </p:txBody>
      </p:sp>
      <p:sp>
        <p:nvSpPr>
          <p:cNvPr id="3" name="Subtitle 2"/>
          <p:cNvSpPr>
            <a:spLocks noGrp="1"/>
          </p:cNvSpPr>
          <p:nvPr>
            <p:ph type="subTitle" idx="1"/>
          </p:nvPr>
        </p:nvSpPr>
        <p:spPr>
          <a:xfrm>
            <a:off x="1512888" y="4283075"/>
            <a:ext cx="7056438" cy="1931987"/>
          </a:xfrm>
        </p:spPr>
        <p:txBody>
          <a:bodyPr/>
          <a:lstStyle>
            <a:lvl1pPr marL="0" indent="0" algn="ctr">
              <a:buNone/>
              <a:defRPr/>
            </a:lvl1pPr>
            <a:lvl2pPr marL="454034" indent="0" algn="ctr">
              <a:buNone/>
              <a:defRPr/>
            </a:lvl2pPr>
            <a:lvl3pPr marL="908066" indent="0" algn="ctr">
              <a:buNone/>
              <a:defRPr/>
            </a:lvl3pPr>
            <a:lvl4pPr marL="1362110" indent="0" algn="ctr">
              <a:buNone/>
              <a:defRPr/>
            </a:lvl4pPr>
            <a:lvl5pPr marL="1816142" indent="0" algn="ctr">
              <a:buNone/>
              <a:defRPr/>
            </a:lvl5pPr>
            <a:lvl6pPr marL="2270160" indent="0" algn="ctr">
              <a:buNone/>
              <a:defRPr/>
            </a:lvl6pPr>
            <a:lvl7pPr marL="2724211" indent="0" algn="ctr">
              <a:buNone/>
              <a:defRPr/>
            </a:lvl7pPr>
            <a:lvl8pPr marL="3178245" indent="0" algn="ctr">
              <a:buNone/>
              <a:defRPr/>
            </a:lvl8pPr>
            <a:lvl9pPr marL="3632290" indent="0" algn="ctr">
              <a:buNone/>
              <a:defRPr/>
            </a:lvl9pPr>
          </a:lstStyle>
          <a:p>
            <a:r>
              <a:rPr lang="en-US" smtClean="0"/>
              <a:t>Click to edit Master subtitle style</a:t>
            </a:r>
            <a:endParaRPr lang="en-GB"/>
          </a:p>
        </p:txBody>
      </p:sp>
      <p:sp>
        <p:nvSpPr>
          <p:cNvPr id="4" name="Rectangle 3"/>
          <p:cNvSpPr>
            <a:spLocks noGrp="1" noChangeArrowheads="1"/>
          </p:cNvSpPr>
          <p:nvPr>
            <p:ph type="dt" idx="10"/>
          </p:nvPr>
        </p:nvSpPr>
        <p:spPr>
          <a:ln/>
        </p:spPr>
        <p:txBody>
          <a:bodyPr/>
          <a:lstStyle>
            <a:lvl1pPr>
              <a:defRPr/>
            </a:lvl1pPr>
          </a:lstStyle>
          <a:p>
            <a:pPr>
              <a:defRPr/>
            </a:pPr>
            <a:endParaRPr lang="pl-PL"/>
          </a:p>
        </p:txBody>
      </p:sp>
      <p:sp>
        <p:nvSpPr>
          <p:cNvPr id="5" name="Rectangle 4"/>
          <p:cNvSpPr>
            <a:spLocks noGrp="1" noChangeArrowheads="1"/>
          </p:cNvSpPr>
          <p:nvPr>
            <p:ph type="ftr" idx="11"/>
          </p:nvPr>
        </p:nvSpPr>
        <p:spPr>
          <a:ln/>
        </p:spPr>
        <p:txBody>
          <a:bodyPr/>
          <a:lstStyle>
            <a:lvl1pPr>
              <a:defRPr/>
            </a:lvl1pPr>
          </a:lstStyle>
          <a:p>
            <a:pPr>
              <a:defRPr/>
            </a:pPr>
            <a:endParaRPr lang="pl-PL"/>
          </a:p>
        </p:txBody>
      </p:sp>
      <p:sp>
        <p:nvSpPr>
          <p:cNvPr id="6" name="Rectangle 5"/>
          <p:cNvSpPr>
            <a:spLocks noGrp="1" noChangeArrowheads="1"/>
          </p:cNvSpPr>
          <p:nvPr>
            <p:ph type="sldNum" idx="12"/>
          </p:nvPr>
        </p:nvSpPr>
        <p:spPr>
          <a:ln/>
        </p:spPr>
        <p:txBody>
          <a:bodyPr/>
          <a:lstStyle>
            <a:lvl1pPr>
              <a:defRPr/>
            </a:lvl1pPr>
          </a:lstStyle>
          <a:p>
            <a:pPr>
              <a:defRPr/>
            </a:pPr>
            <a:fld id="{11404C30-B9A1-44B6-9D15-F19DE8114B80}" type="slidenum">
              <a:rPr lang="pl-PL"/>
              <a:pPr>
                <a:defRPr/>
              </a:pPr>
              <a:t>‹#›</a:t>
            </a:fld>
            <a:endParaRPr lang="pl-PL"/>
          </a:p>
        </p:txBody>
      </p:sp>
    </p:spTree>
    <p:extLst>
      <p:ext uri="{BB962C8B-B14F-4D97-AF65-F5344CB8AC3E}">
        <p14:creationId xmlns:p14="http://schemas.microsoft.com/office/powerpoint/2010/main" val="1788776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endParaRPr lang="pl-PL"/>
          </a:p>
        </p:txBody>
      </p:sp>
      <p:sp>
        <p:nvSpPr>
          <p:cNvPr id="5" name="Rectangle 4"/>
          <p:cNvSpPr>
            <a:spLocks noGrp="1" noChangeArrowheads="1"/>
          </p:cNvSpPr>
          <p:nvPr>
            <p:ph type="ftr" idx="11"/>
          </p:nvPr>
        </p:nvSpPr>
        <p:spPr>
          <a:ln/>
        </p:spPr>
        <p:txBody>
          <a:bodyPr/>
          <a:lstStyle>
            <a:lvl1pPr>
              <a:defRPr/>
            </a:lvl1pPr>
          </a:lstStyle>
          <a:p>
            <a:pPr>
              <a:defRPr/>
            </a:pPr>
            <a:endParaRPr lang="pl-PL"/>
          </a:p>
        </p:txBody>
      </p:sp>
      <p:sp>
        <p:nvSpPr>
          <p:cNvPr id="6" name="Rectangle 5"/>
          <p:cNvSpPr>
            <a:spLocks noGrp="1" noChangeArrowheads="1"/>
          </p:cNvSpPr>
          <p:nvPr>
            <p:ph type="sldNum" idx="12"/>
          </p:nvPr>
        </p:nvSpPr>
        <p:spPr>
          <a:ln/>
        </p:spPr>
        <p:txBody>
          <a:bodyPr/>
          <a:lstStyle>
            <a:lvl1pPr>
              <a:defRPr/>
            </a:lvl1pPr>
          </a:lstStyle>
          <a:p>
            <a:pPr>
              <a:defRPr/>
            </a:pPr>
            <a:fld id="{882987F4-F9C6-4E11-8EC4-7872A75E7EB9}" type="slidenum">
              <a:rPr lang="pl-PL"/>
              <a:pPr>
                <a:defRPr/>
              </a:pPr>
              <a:t>‹#›</a:t>
            </a:fld>
            <a:endParaRPr lang="pl-PL"/>
          </a:p>
        </p:txBody>
      </p:sp>
    </p:spTree>
    <p:extLst>
      <p:ext uri="{BB962C8B-B14F-4D97-AF65-F5344CB8AC3E}">
        <p14:creationId xmlns:p14="http://schemas.microsoft.com/office/powerpoint/2010/main" val="3305318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5675" y="301699"/>
            <a:ext cx="2266950" cy="64547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03238" y="301699"/>
            <a:ext cx="6650038" cy="6454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endParaRPr lang="pl-PL"/>
          </a:p>
        </p:txBody>
      </p:sp>
      <p:sp>
        <p:nvSpPr>
          <p:cNvPr id="5" name="Rectangle 4"/>
          <p:cNvSpPr>
            <a:spLocks noGrp="1" noChangeArrowheads="1"/>
          </p:cNvSpPr>
          <p:nvPr>
            <p:ph type="ftr" idx="11"/>
          </p:nvPr>
        </p:nvSpPr>
        <p:spPr>
          <a:ln/>
        </p:spPr>
        <p:txBody>
          <a:bodyPr/>
          <a:lstStyle>
            <a:lvl1pPr>
              <a:defRPr/>
            </a:lvl1pPr>
          </a:lstStyle>
          <a:p>
            <a:pPr>
              <a:defRPr/>
            </a:pPr>
            <a:endParaRPr lang="pl-PL"/>
          </a:p>
        </p:txBody>
      </p:sp>
      <p:sp>
        <p:nvSpPr>
          <p:cNvPr id="6" name="Rectangle 5"/>
          <p:cNvSpPr>
            <a:spLocks noGrp="1" noChangeArrowheads="1"/>
          </p:cNvSpPr>
          <p:nvPr>
            <p:ph type="sldNum" idx="12"/>
          </p:nvPr>
        </p:nvSpPr>
        <p:spPr>
          <a:ln/>
        </p:spPr>
        <p:txBody>
          <a:bodyPr/>
          <a:lstStyle>
            <a:lvl1pPr>
              <a:defRPr/>
            </a:lvl1pPr>
          </a:lstStyle>
          <a:p>
            <a:pPr>
              <a:defRPr/>
            </a:pPr>
            <a:fld id="{DB661BE3-843F-44CD-9E63-9BA43322F483}" type="slidenum">
              <a:rPr lang="pl-PL"/>
              <a:pPr>
                <a:defRPr/>
              </a:pPr>
              <a:t>‹#›</a:t>
            </a:fld>
            <a:endParaRPr lang="pl-PL"/>
          </a:p>
        </p:txBody>
      </p:sp>
    </p:spTree>
    <p:extLst>
      <p:ext uri="{BB962C8B-B14F-4D97-AF65-F5344CB8AC3E}">
        <p14:creationId xmlns:p14="http://schemas.microsoft.com/office/powerpoint/2010/main" val="219817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69388" cy="1260475"/>
          </a:xfrm>
        </p:spPr>
        <p:txBody>
          <a:bodyPr/>
          <a:lstStyle/>
          <a:p>
            <a:r>
              <a:rPr lang="en-US" smtClean="0"/>
              <a:t>Click to edit Master title style</a:t>
            </a:r>
            <a:endParaRPr lang="en-GB"/>
          </a:p>
        </p:txBody>
      </p:sp>
      <p:sp>
        <p:nvSpPr>
          <p:cNvPr id="3" name="Rectangle 3"/>
          <p:cNvSpPr>
            <a:spLocks noGrp="1" noChangeArrowheads="1"/>
          </p:cNvSpPr>
          <p:nvPr>
            <p:ph type="dt" idx="10"/>
          </p:nvPr>
        </p:nvSpPr>
        <p:spPr>
          <a:ln/>
        </p:spPr>
        <p:txBody>
          <a:bodyPr/>
          <a:lstStyle>
            <a:lvl1pPr>
              <a:defRPr/>
            </a:lvl1pPr>
          </a:lstStyle>
          <a:p>
            <a:pPr>
              <a:defRPr/>
            </a:pPr>
            <a:endParaRPr lang="pl-PL"/>
          </a:p>
        </p:txBody>
      </p:sp>
      <p:sp>
        <p:nvSpPr>
          <p:cNvPr id="4" name="Rectangle 4"/>
          <p:cNvSpPr>
            <a:spLocks noGrp="1" noChangeArrowheads="1"/>
          </p:cNvSpPr>
          <p:nvPr>
            <p:ph type="ftr" idx="11"/>
          </p:nvPr>
        </p:nvSpPr>
        <p:spPr>
          <a:ln/>
        </p:spPr>
        <p:txBody>
          <a:bodyPr/>
          <a:lstStyle>
            <a:lvl1pPr>
              <a:defRPr/>
            </a:lvl1pPr>
          </a:lstStyle>
          <a:p>
            <a:pPr>
              <a:defRPr/>
            </a:pPr>
            <a:endParaRPr lang="pl-PL"/>
          </a:p>
        </p:txBody>
      </p:sp>
      <p:sp>
        <p:nvSpPr>
          <p:cNvPr id="5" name="Rectangle 5"/>
          <p:cNvSpPr>
            <a:spLocks noGrp="1" noChangeArrowheads="1"/>
          </p:cNvSpPr>
          <p:nvPr>
            <p:ph type="sldNum" idx="12"/>
          </p:nvPr>
        </p:nvSpPr>
        <p:spPr>
          <a:ln/>
        </p:spPr>
        <p:txBody>
          <a:bodyPr/>
          <a:lstStyle>
            <a:lvl1pPr>
              <a:defRPr/>
            </a:lvl1pPr>
          </a:lstStyle>
          <a:p>
            <a:pPr>
              <a:defRPr/>
            </a:pPr>
            <a:fld id="{21AFF923-F501-413B-BAF3-C6AC0BE76557}" type="slidenum">
              <a:rPr lang="pl-PL"/>
              <a:pPr>
                <a:defRPr/>
              </a:pPr>
              <a:t>‹#›</a:t>
            </a:fld>
            <a:endParaRPr lang="pl-PL"/>
          </a:p>
        </p:txBody>
      </p:sp>
    </p:spTree>
    <p:extLst>
      <p:ext uri="{BB962C8B-B14F-4D97-AF65-F5344CB8AC3E}">
        <p14:creationId xmlns:p14="http://schemas.microsoft.com/office/powerpoint/2010/main" val="2592671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12"/>
          <p:cNvSpPr/>
          <p:nvPr userDrawn="1"/>
        </p:nvSpPr>
        <p:spPr>
          <a:xfrm>
            <a:off x="0" y="0"/>
            <a:ext cx="10080625" cy="755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5" name="Rectangle 13"/>
          <p:cNvSpPr/>
          <p:nvPr userDrawn="1"/>
        </p:nvSpPr>
        <p:spPr>
          <a:xfrm>
            <a:off x="0" y="1279525"/>
            <a:ext cx="9804400" cy="34369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pic>
        <p:nvPicPr>
          <p:cNvPr id="6" name="Picture 3" descr="U:\DNV\New upgrading projects received September 2013\PPT project assigned September 2013-\work\A4 PPT logos.emf"/>
          <p:cNvPicPr>
            <a:picLocks noChangeAspect="1" noChangeArrowheads="1"/>
          </p:cNvPicPr>
          <p:nvPr userDrawn="1"/>
        </p:nvPicPr>
        <p:blipFill>
          <a:blip r:embed="rId2">
            <a:extLst>
              <a:ext uri="{28A0092B-C50C-407E-A947-70E740481C1C}">
                <a14:useLocalDpi xmlns:a14="http://schemas.microsoft.com/office/drawing/2010/main" val="0"/>
              </a:ext>
            </a:extLst>
          </a:blip>
          <a:srcRect l="48412" r="2"/>
          <a:stretch>
            <a:fillRect/>
          </a:stretch>
        </p:blipFill>
        <p:spPr bwMode="auto">
          <a:xfrm>
            <a:off x="0" y="287338"/>
            <a:ext cx="98044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16"/>
          <p:cNvCxnSpPr/>
          <p:nvPr userDrawn="1"/>
        </p:nvCxnSpPr>
        <p:spPr>
          <a:xfrm>
            <a:off x="0" y="4635500"/>
            <a:ext cx="9804400"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17"/>
          <p:cNvCxnSpPr/>
          <p:nvPr userDrawn="1"/>
        </p:nvCxnSpPr>
        <p:spPr>
          <a:xfrm>
            <a:off x="0" y="6913563"/>
            <a:ext cx="9804400"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9" name="TextBox 18"/>
          <p:cNvSpPr txBox="1"/>
          <p:nvPr userDrawn="1"/>
        </p:nvSpPr>
        <p:spPr>
          <a:xfrm>
            <a:off x="7550150" y="7156450"/>
            <a:ext cx="2254250" cy="153988"/>
          </a:xfrm>
          <a:prstGeom prst="rect">
            <a:avLst/>
          </a:prstGeom>
          <a:noFill/>
        </p:spPr>
        <p:txBody>
          <a:bodyPr lIns="0" tIns="0" rIns="0" bIns="0">
            <a:spAutoFit/>
          </a:bodyPr>
          <a:lstStyle/>
          <a:p>
            <a:pPr algn="r" defTabSz="1000967" fontAlgn="auto" hangingPunct="1">
              <a:lnSpc>
                <a:spcPct val="100000"/>
              </a:lnSpc>
              <a:spcBef>
                <a:spcPts val="0"/>
              </a:spcBef>
              <a:spcAft>
                <a:spcPts val="0"/>
              </a:spcAft>
              <a:buClrTx/>
              <a:buSzTx/>
              <a:buFontTx/>
              <a:buNone/>
              <a:defRPr/>
            </a:pPr>
            <a:r>
              <a:rPr lang="en-GB" sz="1000" b="1" cap="all" noProof="1">
                <a:solidFill>
                  <a:srgbClr val="3F9C35"/>
                </a:solidFill>
                <a:latin typeface="Verdana"/>
              </a:rPr>
              <a:t>Safer, smarter, greener</a:t>
            </a:r>
          </a:p>
        </p:txBody>
      </p:sp>
      <p:sp>
        <p:nvSpPr>
          <p:cNvPr id="10" name="TextBox 20"/>
          <p:cNvSpPr txBox="1">
            <a:spLocks noChangeArrowheads="1"/>
          </p:cNvSpPr>
          <p:nvPr userDrawn="1"/>
        </p:nvSpPr>
        <p:spPr bwMode="auto">
          <a:xfrm>
            <a:off x="541338" y="7185025"/>
            <a:ext cx="839787"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800" smtClean="0">
                <a:solidFill>
                  <a:srgbClr val="333333"/>
                </a:solidFill>
                <a:latin typeface="Verdana" pitchFamily="34" charset="0"/>
              </a:rPr>
              <a:t>DNV GL © 2013</a:t>
            </a:r>
          </a:p>
        </p:txBody>
      </p:sp>
      <p:sp>
        <p:nvSpPr>
          <p:cNvPr id="11" name="bmkFldDocumentNumber"/>
          <p:cNvSpPr txBox="1">
            <a:spLocks noChangeArrowheads="1"/>
          </p:cNvSpPr>
          <p:nvPr userDrawn="1"/>
        </p:nvSpPr>
        <p:spPr bwMode="auto">
          <a:xfrm>
            <a:off x="1865313" y="7185025"/>
            <a:ext cx="3092450"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endParaRPr lang="en-GB" altLang="ja-JP" sz="800" smtClean="0">
              <a:solidFill>
                <a:srgbClr val="000000"/>
              </a:solidFill>
              <a:latin typeface="Verdana" pitchFamily="34" charset="0"/>
              <a:ea typeface="MS PGothic" pitchFamily="34" charset="-128"/>
              <a:cs typeface="Arial" pitchFamily="34" charset="0"/>
            </a:endParaRPr>
          </a:p>
        </p:txBody>
      </p:sp>
      <p:sp>
        <p:nvSpPr>
          <p:cNvPr id="12" name="bmkDraft"/>
          <p:cNvSpPr txBox="1">
            <a:spLocks noChangeArrowheads="1"/>
          </p:cNvSpPr>
          <p:nvPr userDrawn="1"/>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13" name="bmkConfidentiality"/>
          <p:cNvSpPr/>
          <p:nvPr userDrawn="1"/>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14" name="bmkFldDate"/>
          <p:cNvSpPr/>
          <p:nvPr userDrawn="1"/>
        </p:nvSpPr>
        <p:spPr>
          <a:xfrm>
            <a:off x="274638" y="4257675"/>
            <a:ext cx="7107237" cy="3651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4000"/>
              </a:lnSpc>
              <a:spcBef>
                <a:spcPts val="661"/>
              </a:spcBef>
              <a:spcAft>
                <a:spcPts val="0"/>
              </a:spcAft>
              <a:buClr>
                <a:srgbClr val="3F9C35"/>
              </a:buClr>
              <a:buSzTx/>
              <a:buFont typeface="Wingdings 2" pitchFamily="18" charset="2"/>
              <a:buNone/>
              <a:defRPr/>
            </a:pPr>
            <a:endParaRPr lang="en-GB" dirty="0">
              <a:solidFill>
                <a:srgbClr val="0F204B"/>
              </a:solidFill>
            </a:endParaRPr>
          </a:p>
        </p:txBody>
      </p:sp>
      <p:sp>
        <p:nvSpPr>
          <p:cNvPr id="15" name="bmkFldAuthorName"/>
          <p:cNvSpPr txBox="1">
            <a:spLocks noChangeArrowheads="1"/>
          </p:cNvSpPr>
          <p:nvPr userDrawn="1"/>
        </p:nvSpPr>
        <p:spPr bwMode="auto">
          <a:xfrm>
            <a:off x="276225" y="3940175"/>
            <a:ext cx="7105650"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14000"/>
              </a:lnSpc>
              <a:spcBef>
                <a:spcPts val="662"/>
              </a:spcBef>
              <a:buClr>
                <a:srgbClr val="3F9C35"/>
              </a:buClr>
              <a:buSzTx/>
              <a:buFont typeface="Wingdings 2" pitchFamily="18" charset="2"/>
              <a:buNone/>
              <a:defRPr/>
            </a:pPr>
            <a:endParaRPr lang="en-GB" altLang="ja-JP" b="1" smtClean="0">
              <a:solidFill>
                <a:srgbClr val="0F204B"/>
              </a:solidFill>
              <a:latin typeface="Verdana" pitchFamily="34" charset="0"/>
            </a:endParaRPr>
          </a:p>
        </p:txBody>
      </p:sp>
      <p:sp>
        <p:nvSpPr>
          <p:cNvPr id="16" name="bmkBusinessAreaName"/>
          <p:cNvSpPr/>
          <p:nvPr userDrawn="1"/>
        </p:nvSpPr>
        <p:spPr>
          <a:xfrm>
            <a:off x="276225" y="1539875"/>
            <a:ext cx="7105650" cy="2381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1300" b="1" cap="all" dirty="0">
              <a:solidFill>
                <a:srgbClr val="FFFFFF"/>
              </a:solidFill>
            </a:endParaRPr>
          </a:p>
        </p:txBody>
      </p:sp>
      <p:sp>
        <p:nvSpPr>
          <p:cNvPr id="2" name="Title 1"/>
          <p:cNvSpPr>
            <a:spLocks noGrp="1"/>
          </p:cNvSpPr>
          <p:nvPr>
            <p:ph type="ctrTitle"/>
          </p:nvPr>
        </p:nvSpPr>
        <p:spPr>
          <a:xfrm>
            <a:off x="276516" y="1809851"/>
            <a:ext cx="7105442" cy="734640"/>
          </a:xfrm>
        </p:spPr>
        <p:txBody>
          <a:bodyPr>
            <a:noAutofit/>
          </a:bodyPr>
          <a:lstStyle>
            <a:lvl1pPr>
              <a:lnSpc>
                <a:spcPct val="91000"/>
              </a:lnSpc>
              <a:defRPr sz="2400">
                <a:solidFill>
                  <a:schemeClr val="bg1"/>
                </a:solidFill>
              </a:defRPr>
            </a:lvl1pPr>
          </a:lstStyle>
          <a:p>
            <a:r>
              <a:rPr lang="en-US" smtClean="0"/>
              <a:t>Click to edit Master title style</a:t>
            </a:r>
            <a:endParaRPr lang="en-GB" dirty="0"/>
          </a:p>
        </p:txBody>
      </p:sp>
      <p:sp>
        <p:nvSpPr>
          <p:cNvPr id="26" name="Subtitle 2"/>
          <p:cNvSpPr>
            <a:spLocks noGrp="1"/>
          </p:cNvSpPr>
          <p:nvPr>
            <p:ph type="subTitle" idx="1"/>
          </p:nvPr>
        </p:nvSpPr>
        <p:spPr>
          <a:xfrm>
            <a:off x="276518" y="2668582"/>
            <a:ext cx="7105441" cy="714379"/>
          </a:xfrm>
        </p:spPr>
        <p:txBody>
          <a:bodyPr/>
          <a:lstStyle>
            <a:lvl1pPr marL="0" indent="0" algn="l" defTabSz="1000967" rtl="0" eaLnBrk="1" latinLnBrk="0" hangingPunct="1">
              <a:buNone/>
              <a:defRPr lang="en-US" sz="1800" b="1" kern="1200" dirty="0">
                <a:solidFill>
                  <a:schemeClr val="bg1"/>
                </a:solidFill>
                <a:latin typeface="+mn-lt"/>
                <a:ea typeface="+mn-ea"/>
                <a:cs typeface="+mn-cs"/>
              </a:defRPr>
            </a:lvl1pPr>
            <a:lvl2pPr marL="500481" indent="0" algn="ctr">
              <a:buNone/>
              <a:defRPr>
                <a:solidFill>
                  <a:schemeClr val="tx1">
                    <a:tint val="75000"/>
                  </a:schemeClr>
                </a:solidFill>
              </a:defRPr>
            </a:lvl2pPr>
            <a:lvl3pPr marL="1000967" indent="0" algn="ctr">
              <a:buNone/>
              <a:defRPr>
                <a:solidFill>
                  <a:schemeClr val="tx1">
                    <a:tint val="75000"/>
                  </a:schemeClr>
                </a:solidFill>
              </a:defRPr>
            </a:lvl3pPr>
            <a:lvl4pPr marL="1501451" indent="0" algn="ctr">
              <a:buNone/>
              <a:defRPr>
                <a:solidFill>
                  <a:schemeClr val="tx1">
                    <a:tint val="75000"/>
                  </a:schemeClr>
                </a:solidFill>
              </a:defRPr>
            </a:lvl4pPr>
            <a:lvl5pPr marL="2001933" indent="0" algn="ctr">
              <a:buNone/>
              <a:defRPr>
                <a:solidFill>
                  <a:schemeClr val="tx1">
                    <a:tint val="75000"/>
                  </a:schemeClr>
                </a:solidFill>
              </a:defRPr>
            </a:lvl5pPr>
            <a:lvl6pPr marL="2502422" indent="0" algn="ctr">
              <a:buNone/>
              <a:defRPr>
                <a:solidFill>
                  <a:schemeClr val="tx1">
                    <a:tint val="75000"/>
                  </a:schemeClr>
                </a:solidFill>
              </a:defRPr>
            </a:lvl6pPr>
            <a:lvl7pPr marL="3002894" indent="0" algn="ctr">
              <a:buNone/>
              <a:defRPr>
                <a:solidFill>
                  <a:schemeClr val="tx1">
                    <a:tint val="75000"/>
                  </a:schemeClr>
                </a:solidFill>
              </a:defRPr>
            </a:lvl7pPr>
            <a:lvl8pPr marL="3503373" indent="0" algn="ctr">
              <a:buNone/>
              <a:defRPr>
                <a:solidFill>
                  <a:schemeClr val="tx1">
                    <a:tint val="75000"/>
                  </a:schemeClr>
                </a:solidFill>
              </a:defRPr>
            </a:lvl8pPr>
            <a:lvl9pPr marL="4003863" indent="0" algn="ctr">
              <a:buNone/>
              <a:defRPr>
                <a:solidFill>
                  <a:schemeClr val="tx1">
                    <a:tint val="75000"/>
                  </a:schemeClr>
                </a:solidFill>
              </a:defRPr>
            </a:lvl9pPr>
          </a:lstStyle>
          <a:p>
            <a:r>
              <a:rPr lang="en-US" smtClean="0"/>
              <a:t>Click to edit Master subtitle style</a:t>
            </a:r>
            <a:endParaRPr lang="en-GB" dirty="0"/>
          </a:p>
        </p:txBody>
      </p:sp>
      <p:sp>
        <p:nvSpPr>
          <p:cNvPr id="17" name="Date Placeholder 7"/>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FFFFFF"/>
                </a:solidFill>
                <a:latin typeface="Arial" pitchFamily="34" charset="0"/>
              </a:defRPr>
            </a:lvl1pPr>
          </a:lstStyle>
          <a:p>
            <a:pPr>
              <a:defRPr/>
            </a:pPr>
            <a:endParaRPr lang="en-GB"/>
          </a:p>
        </p:txBody>
      </p:sp>
      <p:sp>
        <p:nvSpPr>
          <p:cNvPr id="18" name="Footer Placeholder 9"/>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9" name="Slide Number Placeholder 10"/>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6C38058C-8369-453E-8373-912233BA6247}" type="slidenum">
              <a:rPr lang="en-GB"/>
              <a:pPr>
                <a:defRPr/>
              </a:pPr>
              <a:t>‹#›</a:t>
            </a:fld>
            <a:endParaRPr lang="en-GB" dirty="0"/>
          </a:p>
        </p:txBody>
      </p:sp>
    </p:spTree>
    <p:extLst>
      <p:ext uri="{BB962C8B-B14F-4D97-AF65-F5344CB8AC3E}">
        <p14:creationId xmlns:p14="http://schemas.microsoft.com/office/powerpoint/2010/main" val="4034730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7956D19F-D718-418C-A07D-BF725E7B7405}" type="slidenum">
              <a:rPr lang="en-GB"/>
              <a:pPr>
                <a:defRPr/>
              </a:pPr>
              <a:t>‹#›</a:t>
            </a:fld>
            <a:endParaRPr lang="en-GB" dirty="0"/>
          </a:p>
        </p:txBody>
      </p:sp>
    </p:spTree>
    <p:extLst>
      <p:ext uri="{BB962C8B-B14F-4D97-AF65-F5344CB8AC3E}">
        <p14:creationId xmlns:p14="http://schemas.microsoft.com/office/powerpoint/2010/main" val="1259262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lcome slide">
    <p:spTree>
      <p:nvGrpSpPr>
        <p:cNvPr id="1" name=""/>
        <p:cNvGrpSpPr/>
        <p:nvPr/>
      </p:nvGrpSpPr>
      <p:grpSpPr>
        <a:xfrm>
          <a:off x="0" y="0"/>
          <a:ext cx="0" cy="0"/>
          <a:chOff x="0" y="0"/>
          <a:chExt cx="0" cy="0"/>
        </a:xfrm>
      </p:grpSpPr>
      <p:sp>
        <p:nvSpPr>
          <p:cNvPr id="3" name="Rectangle 12"/>
          <p:cNvSpPr/>
          <p:nvPr userDrawn="1"/>
        </p:nvSpPr>
        <p:spPr>
          <a:xfrm>
            <a:off x="0" y="0"/>
            <a:ext cx="10080625" cy="755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4" name="Rectangle 13"/>
          <p:cNvSpPr/>
          <p:nvPr userDrawn="1"/>
        </p:nvSpPr>
        <p:spPr>
          <a:xfrm>
            <a:off x="0" y="1279525"/>
            <a:ext cx="9804400" cy="37941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pic>
        <p:nvPicPr>
          <p:cNvPr id="5" name="Picture 3" descr="U:\DNV\New upgrading projects received September 2013\PPT project assigned September 2013-\work\A4 PPT logos.emf"/>
          <p:cNvPicPr>
            <a:picLocks noChangeAspect="1" noChangeArrowheads="1"/>
          </p:cNvPicPr>
          <p:nvPr userDrawn="1"/>
        </p:nvPicPr>
        <p:blipFill>
          <a:blip r:embed="rId2">
            <a:extLst>
              <a:ext uri="{28A0092B-C50C-407E-A947-70E740481C1C}">
                <a14:useLocalDpi xmlns:a14="http://schemas.microsoft.com/office/drawing/2010/main" val="0"/>
              </a:ext>
            </a:extLst>
          </a:blip>
          <a:srcRect l="48412" r="2"/>
          <a:stretch>
            <a:fillRect/>
          </a:stretch>
        </p:blipFill>
        <p:spPr bwMode="auto">
          <a:xfrm>
            <a:off x="0" y="287338"/>
            <a:ext cx="98044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6"/>
          <p:cNvCxnSpPr/>
          <p:nvPr userDrawn="1"/>
        </p:nvCxnSpPr>
        <p:spPr>
          <a:xfrm>
            <a:off x="0" y="4991100"/>
            <a:ext cx="9804400"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17"/>
          <p:cNvCxnSpPr/>
          <p:nvPr userDrawn="1"/>
        </p:nvCxnSpPr>
        <p:spPr>
          <a:xfrm>
            <a:off x="0" y="6913563"/>
            <a:ext cx="9804400"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8" name="TextBox 18"/>
          <p:cNvSpPr txBox="1"/>
          <p:nvPr userDrawn="1"/>
        </p:nvSpPr>
        <p:spPr>
          <a:xfrm>
            <a:off x="7550150" y="7156450"/>
            <a:ext cx="2254250" cy="153988"/>
          </a:xfrm>
          <a:prstGeom prst="rect">
            <a:avLst/>
          </a:prstGeom>
          <a:noFill/>
        </p:spPr>
        <p:txBody>
          <a:bodyPr lIns="0" tIns="0" rIns="0" bIns="0">
            <a:spAutoFit/>
          </a:bodyPr>
          <a:lstStyle/>
          <a:p>
            <a:pPr algn="r" defTabSz="1000967" fontAlgn="auto" hangingPunct="1">
              <a:lnSpc>
                <a:spcPct val="100000"/>
              </a:lnSpc>
              <a:spcBef>
                <a:spcPts val="0"/>
              </a:spcBef>
              <a:spcAft>
                <a:spcPts val="0"/>
              </a:spcAft>
              <a:buClrTx/>
              <a:buSzTx/>
              <a:buFontTx/>
              <a:buNone/>
              <a:defRPr/>
            </a:pPr>
            <a:r>
              <a:rPr lang="en-GB" sz="1000" b="1" cap="all" noProof="1">
                <a:solidFill>
                  <a:srgbClr val="3F9C35"/>
                </a:solidFill>
                <a:latin typeface="Verdana"/>
              </a:rPr>
              <a:t>Safer, smarter, greener</a:t>
            </a:r>
          </a:p>
        </p:txBody>
      </p:sp>
      <p:sp>
        <p:nvSpPr>
          <p:cNvPr id="9" name="TextBox 20"/>
          <p:cNvSpPr txBox="1">
            <a:spLocks noChangeArrowheads="1"/>
          </p:cNvSpPr>
          <p:nvPr userDrawn="1"/>
        </p:nvSpPr>
        <p:spPr bwMode="auto">
          <a:xfrm>
            <a:off x="541338" y="7185025"/>
            <a:ext cx="839787"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800" smtClean="0">
                <a:solidFill>
                  <a:srgbClr val="333333"/>
                </a:solidFill>
                <a:latin typeface="Verdana" pitchFamily="34" charset="0"/>
              </a:rPr>
              <a:t>DNV GL © 2013</a:t>
            </a:r>
          </a:p>
        </p:txBody>
      </p:sp>
      <p:sp>
        <p:nvSpPr>
          <p:cNvPr id="10" name="bmkConfidentiality4"/>
          <p:cNvSpPr/>
          <p:nvPr userDrawn="1"/>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11" name="bmkDraft4"/>
          <p:cNvSpPr txBox="1">
            <a:spLocks noChangeArrowheads="1"/>
          </p:cNvSpPr>
          <p:nvPr userDrawn="1"/>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12" name="bmkFld4Date"/>
          <p:cNvSpPr txBox="1">
            <a:spLocks noChangeArrowheads="1"/>
          </p:cNvSpPr>
          <p:nvPr userDrawn="1"/>
        </p:nvSpPr>
        <p:spPr bwMode="auto">
          <a:xfrm>
            <a:off x="1865313" y="7186613"/>
            <a:ext cx="309245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spcBef>
                <a:spcPct val="50000"/>
              </a:spcBef>
              <a:buClrTx/>
              <a:buSzTx/>
              <a:buFontTx/>
              <a:buNone/>
              <a:defRPr/>
            </a:pPr>
            <a:endParaRPr lang="en-GB" altLang="ja-JP" sz="800" smtClean="0">
              <a:solidFill>
                <a:srgbClr val="333333"/>
              </a:solidFill>
              <a:latin typeface="Verdana" pitchFamily="34" charset="0"/>
              <a:ea typeface="MS PGothic" pitchFamily="34" charset="-128"/>
              <a:cs typeface="Arial" pitchFamily="34" charset="0"/>
            </a:endParaRPr>
          </a:p>
        </p:txBody>
      </p:sp>
      <p:sp>
        <p:nvSpPr>
          <p:cNvPr id="13" name="bmkBusinessAreaName"/>
          <p:cNvSpPr/>
          <p:nvPr userDrawn="1"/>
        </p:nvSpPr>
        <p:spPr>
          <a:xfrm>
            <a:off x="276225" y="1539875"/>
            <a:ext cx="7105650" cy="2381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1300" b="1" cap="all" dirty="0">
              <a:solidFill>
                <a:srgbClr val="FFFFFF"/>
              </a:solidFill>
            </a:endParaRPr>
          </a:p>
        </p:txBody>
      </p:sp>
      <p:sp>
        <p:nvSpPr>
          <p:cNvPr id="2" name="Title 1"/>
          <p:cNvSpPr>
            <a:spLocks noGrp="1"/>
          </p:cNvSpPr>
          <p:nvPr>
            <p:ph type="ctrTitle"/>
          </p:nvPr>
        </p:nvSpPr>
        <p:spPr>
          <a:xfrm>
            <a:off x="276516" y="1945996"/>
            <a:ext cx="9169598" cy="2105374"/>
          </a:xfrm>
        </p:spPr>
        <p:txBody>
          <a:bodyPr anchor="t">
            <a:noAutofit/>
          </a:bodyPr>
          <a:lstStyle>
            <a:lvl1pPr>
              <a:lnSpc>
                <a:spcPct val="91000"/>
              </a:lnSpc>
              <a:defRPr sz="4000">
                <a:solidFill>
                  <a:schemeClr val="bg1"/>
                </a:solidFill>
              </a:defRPr>
            </a:lvl1pPr>
          </a:lstStyle>
          <a:p>
            <a:r>
              <a:rPr lang="en-US" smtClean="0"/>
              <a:t>Click to edit Master title style</a:t>
            </a:r>
            <a:endParaRPr lang="en-GB" dirty="0"/>
          </a:p>
        </p:txBody>
      </p:sp>
      <p:sp>
        <p:nvSpPr>
          <p:cNvPr id="14" name="Date Placeholder 3"/>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5" name="Footer Placeholder 4"/>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6" name="Slide Number Placeholder 5"/>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333333"/>
                </a:solidFill>
                <a:latin typeface="Arial" pitchFamily="34" charset="0"/>
              </a:defRPr>
            </a:lvl1pPr>
          </a:lstStyle>
          <a:p>
            <a:pPr>
              <a:defRPr/>
            </a:pPr>
            <a:fld id="{DE19AF82-A3EE-437C-AA13-54E2CF7CFCC8}" type="slidenum">
              <a:rPr lang="en-GB"/>
              <a:pPr>
                <a:defRPr/>
              </a:pPr>
              <a:t>‹#›</a:t>
            </a:fld>
            <a:endParaRPr lang="en-GB" dirty="0"/>
          </a:p>
        </p:txBody>
      </p:sp>
    </p:spTree>
    <p:extLst>
      <p:ext uri="{BB962C8B-B14F-4D97-AF65-F5344CB8AC3E}">
        <p14:creationId xmlns:p14="http://schemas.microsoft.com/office/powerpoint/2010/main" val="617997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lcome slide with image">
    <p:spTree>
      <p:nvGrpSpPr>
        <p:cNvPr id="1" name=""/>
        <p:cNvGrpSpPr/>
        <p:nvPr/>
      </p:nvGrpSpPr>
      <p:grpSpPr>
        <a:xfrm>
          <a:off x="0" y="0"/>
          <a:ext cx="0" cy="0"/>
          <a:chOff x="0" y="0"/>
          <a:chExt cx="0" cy="0"/>
        </a:xfrm>
      </p:grpSpPr>
      <p:sp>
        <p:nvSpPr>
          <p:cNvPr id="4" name="Rectangle 12"/>
          <p:cNvSpPr/>
          <p:nvPr userDrawn="1"/>
        </p:nvSpPr>
        <p:spPr>
          <a:xfrm>
            <a:off x="0" y="0"/>
            <a:ext cx="10080625" cy="755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5" name="Rectangle 13"/>
          <p:cNvSpPr/>
          <p:nvPr userDrawn="1"/>
        </p:nvSpPr>
        <p:spPr>
          <a:xfrm>
            <a:off x="0" y="4708525"/>
            <a:ext cx="9804400" cy="18970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pic>
        <p:nvPicPr>
          <p:cNvPr id="6" name="Picture 3" descr="U:\DNV\New upgrading projects received September 2013\PPT project assigned September 2013-\work\A4 PPT logos.emf"/>
          <p:cNvPicPr>
            <a:picLocks noChangeAspect="1" noChangeArrowheads="1"/>
          </p:cNvPicPr>
          <p:nvPr userDrawn="1"/>
        </p:nvPicPr>
        <p:blipFill>
          <a:blip r:embed="rId2">
            <a:extLst>
              <a:ext uri="{28A0092B-C50C-407E-A947-70E740481C1C}">
                <a14:useLocalDpi xmlns:a14="http://schemas.microsoft.com/office/drawing/2010/main" val="0"/>
              </a:ext>
            </a:extLst>
          </a:blip>
          <a:srcRect l="48412" r="2"/>
          <a:stretch>
            <a:fillRect/>
          </a:stretch>
        </p:blipFill>
        <p:spPr bwMode="auto">
          <a:xfrm>
            <a:off x="0" y="287338"/>
            <a:ext cx="98044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16"/>
          <p:cNvCxnSpPr/>
          <p:nvPr userDrawn="1"/>
        </p:nvCxnSpPr>
        <p:spPr>
          <a:xfrm>
            <a:off x="0" y="4700588"/>
            <a:ext cx="9804400"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17"/>
          <p:cNvCxnSpPr/>
          <p:nvPr userDrawn="1"/>
        </p:nvCxnSpPr>
        <p:spPr>
          <a:xfrm>
            <a:off x="0" y="6913563"/>
            <a:ext cx="9804400"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10" name="TextBox 18"/>
          <p:cNvSpPr txBox="1"/>
          <p:nvPr userDrawn="1"/>
        </p:nvSpPr>
        <p:spPr>
          <a:xfrm>
            <a:off x="7550150" y="7156450"/>
            <a:ext cx="2254250" cy="153988"/>
          </a:xfrm>
          <a:prstGeom prst="rect">
            <a:avLst/>
          </a:prstGeom>
          <a:noFill/>
        </p:spPr>
        <p:txBody>
          <a:bodyPr lIns="0" tIns="0" rIns="0" bIns="0">
            <a:spAutoFit/>
          </a:bodyPr>
          <a:lstStyle/>
          <a:p>
            <a:pPr algn="r" defTabSz="1000967" fontAlgn="auto" hangingPunct="1">
              <a:lnSpc>
                <a:spcPct val="100000"/>
              </a:lnSpc>
              <a:spcBef>
                <a:spcPts val="0"/>
              </a:spcBef>
              <a:spcAft>
                <a:spcPts val="0"/>
              </a:spcAft>
              <a:buClrTx/>
              <a:buSzTx/>
              <a:buFontTx/>
              <a:buNone/>
              <a:defRPr/>
            </a:pPr>
            <a:r>
              <a:rPr lang="en-GB" sz="1000" b="1" cap="all" noProof="1">
                <a:solidFill>
                  <a:srgbClr val="3F9C35"/>
                </a:solidFill>
                <a:latin typeface="Verdana"/>
              </a:rPr>
              <a:t>Safer, smarter, greener</a:t>
            </a:r>
          </a:p>
        </p:txBody>
      </p:sp>
      <p:sp>
        <p:nvSpPr>
          <p:cNvPr id="11" name="TextBox 20"/>
          <p:cNvSpPr txBox="1">
            <a:spLocks noChangeArrowheads="1"/>
          </p:cNvSpPr>
          <p:nvPr userDrawn="1"/>
        </p:nvSpPr>
        <p:spPr bwMode="auto">
          <a:xfrm>
            <a:off x="541338" y="7185025"/>
            <a:ext cx="839787"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800" smtClean="0">
                <a:solidFill>
                  <a:srgbClr val="333333"/>
                </a:solidFill>
                <a:latin typeface="Verdana" pitchFamily="34" charset="0"/>
              </a:rPr>
              <a:t>DNV GL © 2013</a:t>
            </a:r>
          </a:p>
        </p:txBody>
      </p:sp>
      <p:sp>
        <p:nvSpPr>
          <p:cNvPr id="12" name="bmkConfidentiality5"/>
          <p:cNvSpPr/>
          <p:nvPr userDrawn="1"/>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13" name="bmkDraft5"/>
          <p:cNvSpPr txBox="1">
            <a:spLocks noChangeArrowheads="1"/>
          </p:cNvSpPr>
          <p:nvPr userDrawn="1"/>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14" name="bmkFld5Date"/>
          <p:cNvSpPr txBox="1">
            <a:spLocks noChangeArrowheads="1"/>
          </p:cNvSpPr>
          <p:nvPr userDrawn="1"/>
        </p:nvSpPr>
        <p:spPr bwMode="auto">
          <a:xfrm>
            <a:off x="1865313" y="7186613"/>
            <a:ext cx="309245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spcBef>
                <a:spcPct val="50000"/>
              </a:spcBef>
              <a:buClrTx/>
              <a:buSzTx/>
              <a:buFontTx/>
              <a:buNone/>
              <a:defRPr/>
            </a:pPr>
            <a:endParaRPr lang="en-GB" altLang="ja-JP" sz="800" smtClean="0">
              <a:solidFill>
                <a:srgbClr val="333333"/>
              </a:solidFill>
              <a:latin typeface="Verdana" pitchFamily="34" charset="0"/>
              <a:ea typeface="MS PGothic" pitchFamily="34" charset="-128"/>
              <a:cs typeface="Arial" pitchFamily="34" charset="0"/>
            </a:endParaRPr>
          </a:p>
        </p:txBody>
      </p:sp>
      <p:sp>
        <p:nvSpPr>
          <p:cNvPr id="15" name="bmkBusinessAreaName"/>
          <p:cNvSpPr/>
          <p:nvPr userDrawn="1"/>
        </p:nvSpPr>
        <p:spPr>
          <a:xfrm>
            <a:off x="276225" y="4962525"/>
            <a:ext cx="7105650" cy="238125"/>
          </a:xfrm>
          <a:prstGeom prst="rect">
            <a:avLst/>
          </a:prstGeom>
        </p:spPr>
        <p:txBody>
          <a:bodyPr lIns="0" tIns="0" rIns="0" bIns="0" anchor="b"/>
          <a:lstStyle/>
          <a:p>
            <a:pPr defTabSz="1000967" fontAlgn="auto" hangingPunct="1">
              <a:lnSpc>
                <a:spcPct val="114000"/>
              </a:lnSpc>
              <a:spcBef>
                <a:spcPts val="661"/>
              </a:spcBef>
              <a:spcAft>
                <a:spcPts val="0"/>
              </a:spcAft>
              <a:buClr>
                <a:srgbClr val="3F9C35"/>
              </a:buClr>
              <a:buSzTx/>
              <a:buFont typeface="Wingdings 2" pitchFamily="18" charset="2"/>
              <a:buNone/>
              <a:defRPr/>
            </a:pPr>
            <a:endParaRPr lang="en-GB" sz="1500" b="1" cap="all" dirty="0">
              <a:solidFill>
                <a:srgbClr val="FFFFFF"/>
              </a:solidFill>
              <a:latin typeface="Verdana"/>
            </a:endParaRPr>
          </a:p>
        </p:txBody>
      </p:sp>
      <p:sp>
        <p:nvSpPr>
          <p:cNvPr id="8" name="Picture Placeholder 7"/>
          <p:cNvSpPr>
            <a:spLocks noGrp="1"/>
          </p:cNvSpPr>
          <p:nvPr>
            <p:ph type="pic" sz="quarter" idx="15"/>
          </p:nvPr>
        </p:nvSpPr>
        <p:spPr>
          <a:xfrm>
            <a:off x="1" y="1279195"/>
            <a:ext cx="9804107" cy="3412767"/>
          </a:xfrm>
          <a:solidFill>
            <a:schemeClr val="bg2">
              <a:lumMod val="40000"/>
              <a:lumOff val="60000"/>
            </a:schemeClr>
          </a:solidFill>
        </p:spPr>
        <p:txBody>
          <a:bodyPr rtlCol="0">
            <a:noAutofit/>
          </a:bodyPr>
          <a:lstStyle>
            <a:lvl1pPr marL="0" indent="0" algn="ctr">
              <a:buFontTx/>
              <a:buNone/>
              <a:defRPr b="0"/>
            </a:lvl1pPr>
          </a:lstStyle>
          <a:p>
            <a:pPr lvl="0"/>
            <a:r>
              <a:rPr lang="en-US" noProof="0" smtClean="0"/>
              <a:t>Click icon to add picture</a:t>
            </a:r>
            <a:endParaRPr lang="en-US" noProof="0" dirty="0"/>
          </a:p>
        </p:txBody>
      </p:sp>
      <p:sp>
        <p:nvSpPr>
          <p:cNvPr id="2" name="Title 1"/>
          <p:cNvSpPr>
            <a:spLocks noGrp="1"/>
          </p:cNvSpPr>
          <p:nvPr>
            <p:ph type="ctrTitle"/>
          </p:nvPr>
        </p:nvSpPr>
        <p:spPr>
          <a:xfrm>
            <a:off x="276516" y="5375057"/>
            <a:ext cx="9169598" cy="2105374"/>
          </a:xfrm>
        </p:spPr>
        <p:txBody>
          <a:bodyPr anchor="t">
            <a:noAutofit/>
          </a:bodyPr>
          <a:lstStyle>
            <a:lvl1pPr>
              <a:lnSpc>
                <a:spcPct val="91000"/>
              </a:lnSpc>
              <a:defRPr sz="4000">
                <a:solidFill>
                  <a:schemeClr val="bg1"/>
                </a:solidFill>
              </a:defRPr>
            </a:lvl1pPr>
          </a:lstStyle>
          <a:p>
            <a:r>
              <a:rPr lang="en-US" smtClean="0"/>
              <a:t>Click to edit Master title style</a:t>
            </a:r>
            <a:endParaRPr lang="en-GB" dirty="0"/>
          </a:p>
        </p:txBody>
      </p:sp>
      <p:sp>
        <p:nvSpPr>
          <p:cNvPr id="16" name="Date Placeholder 3"/>
          <p:cNvSpPr>
            <a:spLocks noGrp="1"/>
          </p:cNvSpPr>
          <p:nvPr>
            <p:ph type="dt" sz="half"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7" name="Footer Placeholder 4"/>
          <p:cNvSpPr>
            <a:spLocks noGrp="1"/>
          </p:cNvSpPr>
          <p:nvPr>
            <p:ph type="ftr" sz="quarter" idx="17"/>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8" name="Slide Number Placeholder 5"/>
          <p:cNvSpPr>
            <a:spLocks noGrp="1"/>
          </p:cNvSpPr>
          <p:nvPr>
            <p:ph type="sldNum" sz="quarter" idx="18"/>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333333"/>
                </a:solidFill>
                <a:latin typeface="Arial" pitchFamily="34" charset="0"/>
              </a:defRPr>
            </a:lvl1pPr>
          </a:lstStyle>
          <a:p>
            <a:pPr>
              <a:defRPr/>
            </a:pPr>
            <a:fld id="{A0EA25E5-1F6F-4970-B6BA-2C90BB0C093A}" type="slidenum">
              <a:rPr lang="en-GB"/>
              <a:pPr>
                <a:defRPr/>
              </a:pPr>
              <a:t>‹#›</a:t>
            </a:fld>
            <a:endParaRPr lang="en-GB" dirty="0"/>
          </a:p>
        </p:txBody>
      </p:sp>
    </p:spTree>
    <p:extLst>
      <p:ext uri="{BB962C8B-B14F-4D97-AF65-F5344CB8AC3E}">
        <p14:creationId xmlns:p14="http://schemas.microsoft.com/office/powerpoint/2010/main" val="11580542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5" name="Rectangle 12"/>
          <p:cNvSpPr/>
          <p:nvPr userDrawn="1"/>
        </p:nvSpPr>
        <p:spPr>
          <a:xfrm>
            <a:off x="0" y="0"/>
            <a:ext cx="10080625" cy="755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6" name="Rectangle 13"/>
          <p:cNvSpPr/>
          <p:nvPr userDrawn="1"/>
        </p:nvSpPr>
        <p:spPr>
          <a:xfrm>
            <a:off x="0" y="4335463"/>
            <a:ext cx="9804400" cy="2270125"/>
          </a:xfrm>
          <a:prstGeom prst="rect">
            <a:avLst/>
          </a:prstGeom>
          <a:solidFill>
            <a:srgbClr val="009FDA"/>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pic>
        <p:nvPicPr>
          <p:cNvPr id="7" name="Picture 3" descr="U:\DNV\New upgrading projects received September 2013\PPT project assigned September 2013-\work\A4 PPT logos.emf"/>
          <p:cNvPicPr>
            <a:picLocks noChangeAspect="1" noChangeArrowheads="1"/>
          </p:cNvPicPr>
          <p:nvPr userDrawn="1"/>
        </p:nvPicPr>
        <p:blipFill>
          <a:blip r:embed="rId2">
            <a:extLst>
              <a:ext uri="{28A0092B-C50C-407E-A947-70E740481C1C}">
                <a14:useLocalDpi xmlns:a14="http://schemas.microsoft.com/office/drawing/2010/main" val="0"/>
              </a:ext>
            </a:extLst>
          </a:blip>
          <a:srcRect l="48412" r="2"/>
          <a:stretch>
            <a:fillRect/>
          </a:stretch>
        </p:blipFill>
        <p:spPr bwMode="auto">
          <a:xfrm>
            <a:off x="0" y="287338"/>
            <a:ext cx="98044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16"/>
          <p:cNvCxnSpPr/>
          <p:nvPr userDrawn="1"/>
        </p:nvCxnSpPr>
        <p:spPr>
          <a:xfrm>
            <a:off x="0" y="4325938"/>
            <a:ext cx="9804400"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17"/>
          <p:cNvCxnSpPr/>
          <p:nvPr userDrawn="1"/>
        </p:nvCxnSpPr>
        <p:spPr>
          <a:xfrm>
            <a:off x="0" y="6913563"/>
            <a:ext cx="9804400"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10" name="TextBox 18"/>
          <p:cNvSpPr txBox="1"/>
          <p:nvPr userDrawn="1"/>
        </p:nvSpPr>
        <p:spPr>
          <a:xfrm>
            <a:off x="7550150" y="7156450"/>
            <a:ext cx="2254250" cy="153988"/>
          </a:xfrm>
          <a:prstGeom prst="rect">
            <a:avLst/>
          </a:prstGeom>
          <a:noFill/>
        </p:spPr>
        <p:txBody>
          <a:bodyPr lIns="0" tIns="0" rIns="0" bIns="0">
            <a:spAutoFit/>
          </a:bodyPr>
          <a:lstStyle/>
          <a:p>
            <a:pPr algn="r" defTabSz="1000967" fontAlgn="auto" hangingPunct="1">
              <a:lnSpc>
                <a:spcPct val="100000"/>
              </a:lnSpc>
              <a:spcBef>
                <a:spcPts val="0"/>
              </a:spcBef>
              <a:spcAft>
                <a:spcPts val="0"/>
              </a:spcAft>
              <a:buClrTx/>
              <a:buSzTx/>
              <a:buFontTx/>
              <a:buNone/>
              <a:defRPr/>
            </a:pPr>
            <a:r>
              <a:rPr lang="en-GB" sz="1000" b="1" cap="all" noProof="1">
                <a:solidFill>
                  <a:srgbClr val="3F9C35"/>
                </a:solidFill>
                <a:latin typeface="Verdana"/>
              </a:rPr>
              <a:t>Safer, smarter, greener</a:t>
            </a:r>
          </a:p>
        </p:txBody>
      </p:sp>
      <p:sp>
        <p:nvSpPr>
          <p:cNvPr id="11" name="TextBox 20"/>
          <p:cNvSpPr txBox="1">
            <a:spLocks noChangeArrowheads="1"/>
          </p:cNvSpPr>
          <p:nvPr userDrawn="1"/>
        </p:nvSpPr>
        <p:spPr bwMode="auto">
          <a:xfrm>
            <a:off x="541338" y="7185025"/>
            <a:ext cx="839787"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800" smtClean="0">
                <a:solidFill>
                  <a:srgbClr val="333333"/>
                </a:solidFill>
                <a:latin typeface="Verdana" pitchFamily="34" charset="0"/>
              </a:rPr>
              <a:t>DNV GL © 2013</a:t>
            </a:r>
          </a:p>
        </p:txBody>
      </p:sp>
      <p:sp>
        <p:nvSpPr>
          <p:cNvPr id="12" name="bmkFld2AuthorName"/>
          <p:cNvSpPr txBox="1">
            <a:spLocks noChangeArrowheads="1"/>
          </p:cNvSpPr>
          <p:nvPr userDrawn="1"/>
        </p:nvSpPr>
        <p:spPr bwMode="auto">
          <a:xfrm>
            <a:off x="276225" y="5911850"/>
            <a:ext cx="7105650"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14000"/>
              </a:lnSpc>
              <a:spcBef>
                <a:spcPts val="662"/>
              </a:spcBef>
              <a:buClr>
                <a:srgbClr val="3F9C35"/>
              </a:buClr>
              <a:buSzTx/>
              <a:buFont typeface="Wingdings 2" pitchFamily="18" charset="2"/>
              <a:buNone/>
              <a:defRPr/>
            </a:pPr>
            <a:endParaRPr lang="en-GB" altLang="ja-JP" sz="1300" b="1" smtClean="0">
              <a:solidFill>
                <a:srgbClr val="0F204B"/>
              </a:solidFill>
              <a:latin typeface="Verdana" pitchFamily="34" charset="0"/>
            </a:endParaRPr>
          </a:p>
        </p:txBody>
      </p:sp>
      <p:sp>
        <p:nvSpPr>
          <p:cNvPr id="13" name="bmkFld3Date"/>
          <p:cNvSpPr/>
          <p:nvPr userDrawn="1"/>
        </p:nvSpPr>
        <p:spPr>
          <a:xfrm>
            <a:off x="274638" y="6267450"/>
            <a:ext cx="7107237" cy="3381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4000"/>
              </a:lnSpc>
              <a:spcBef>
                <a:spcPts val="661"/>
              </a:spcBef>
              <a:spcAft>
                <a:spcPts val="0"/>
              </a:spcAft>
              <a:buClr>
                <a:srgbClr val="3F9C35"/>
              </a:buClr>
              <a:buSzTx/>
              <a:buFont typeface="Wingdings 2" pitchFamily="18" charset="2"/>
              <a:buNone/>
              <a:defRPr/>
            </a:pPr>
            <a:endParaRPr lang="en-GB" sz="1300" dirty="0">
              <a:solidFill>
                <a:srgbClr val="0F204B"/>
              </a:solidFill>
            </a:endParaRPr>
          </a:p>
        </p:txBody>
      </p:sp>
      <p:sp>
        <p:nvSpPr>
          <p:cNvPr id="14" name="bmkConfidentiality3"/>
          <p:cNvSpPr/>
          <p:nvPr userDrawn="1"/>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15" name="bmkDraft3"/>
          <p:cNvSpPr txBox="1">
            <a:spLocks noChangeArrowheads="1"/>
          </p:cNvSpPr>
          <p:nvPr userDrawn="1"/>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16" name="bmkFld2DocumentNumber"/>
          <p:cNvSpPr txBox="1">
            <a:spLocks noChangeArrowheads="1"/>
          </p:cNvSpPr>
          <p:nvPr userDrawn="1"/>
        </p:nvSpPr>
        <p:spPr bwMode="auto">
          <a:xfrm>
            <a:off x="1865313" y="7185025"/>
            <a:ext cx="3092450"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endParaRPr lang="en-GB" altLang="ja-JP" sz="800" smtClean="0">
              <a:solidFill>
                <a:srgbClr val="000000"/>
              </a:solidFill>
              <a:latin typeface="Verdana" pitchFamily="34" charset="0"/>
              <a:ea typeface="MS PGothic" pitchFamily="34" charset="-128"/>
              <a:cs typeface="Arial" pitchFamily="34" charset="0"/>
            </a:endParaRPr>
          </a:p>
        </p:txBody>
      </p:sp>
      <p:sp>
        <p:nvSpPr>
          <p:cNvPr id="17" name="bmkBusinessAreaName"/>
          <p:cNvSpPr/>
          <p:nvPr userDrawn="1"/>
        </p:nvSpPr>
        <p:spPr>
          <a:xfrm>
            <a:off x="271463" y="4471988"/>
            <a:ext cx="7105650" cy="2381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1300" b="1" cap="all" dirty="0">
              <a:solidFill>
                <a:srgbClr val="FFFFFF"/>
              </a:solidFill>
            </a:endParaRPr>
          </a:p>
        </p:txBody>
      </p:sp>
      <p:sp>
        <p:nvSpPr>
          <p:cNvPr id="18" name="Picture Placeholder 7"/>
          <p:cNvSpPr>
            <a:spLocks noGrp="1"/>
          </p:cNvSpPr>
          <p:nvPr>
            <p:ph type="pic" sz="quarter" idx="15"/>
          </p:nvPr>
        </p:nvSpPr>
        <p:spPr>
          <a:xfrm>
            <a:off x="1" y="1279269"/>
            <a:ext cx="9804107" cy="3038915"/>
          </a:xfrm>
          <a:solidFill>
            <a:schemeClr val="bg2">
              <a:lumMod val="40000"/>
              <a:lumOff val="60000"/>
            </a:schemeClr>
          </a:solidFill>
        </p:spPr>
        <p:txBody>
          <a:bodyPr rtlCol="0">
            <a:noAutofit/>
          </a:bodyPr>
          <a:lstStyle>
            <a:lvl1pPr marL="0" indent="0" algn="ctr">
              <a:buNone/>
              <a:defRPr b="0"/>
            </a:lvl1pPr>
          </a:lstStyle>
          <a:p>
            <a:pPr lvl="0"/>
            <a:r>
              <a:rPr lang="en-US" noProof="0" smtClean="0"/>
              <a:t>Click icon to add picture</a:t>
            </a:r>
            <a:endParaRPr lang="en-US" noProof="0" dirty="0"/>
          </a:p>
        </p:txBody>
      </p:sp>
      <p:sp>
        <p:nvSpPr>
          <p:cNvPr id="2" name="Title 1"/>
          <p:cNvSpPr>
            <a:spLocks noGrp="1"/>
          </p:cNvSpPr>
          <p:nvPr>
            <p:ph type="ctrTitle"/>
          </p:nvPr>
        </p:nvSpPr>
        <p:spPr>
          <a:xfrm>
            <a:off x="276523" y="4753564"/>
            <a:ext cx="7105442" cy="734640"/>
          </a:xfrm>
        </p:spPr>
        <p:txBody>
          <a:bodyPr>
            <a:noAutofit/>
          </a:bodyPr>
          <a:lstStyle>
            <a:lvl1pPr>
              <a:lnSpc>
                <a:spcPct val="91000"/>
              </a:lnSpc>
              <a:defRPr sz="2400">
                <a:solidFill>
                  <a:schemeClr val="bg1"/>
                </a:solidFill>
              </a:defRPr>
            </a:lvl1pPr>
          </a:lstStyle>
          <a:p>
            <a:r>
              <a:rPr lang="en-US" smtClean="0"/>
              <a:t>Click to edit Master title style</a:t>
            </a:r>
            <a:endParaRPr lang="en-GB" dirty="0"/>
          </a:p>
        </p:txBody>
      </p:sp>
      <p:sp>
        <p:nvSpPr>
          <p:cNvPr id="30" name="Subtitle 2"/>
          <p:cNvSpPr>
            <a:spLocks noGrp="1"/>
          </p:cNvSpPr>
          <p:nvPr>
            <p:ph type="subTitle" idx="1"/>
          </p:nvPr>
        </p:nvSpPr>
        <p:spPr>
          <a:xfrm>
            <a:off x="276518" y="5554747"/>
            <a:ext cx="7105441" cy="357190"/>
          </a:xfrm>
        </p:spPr>
        <p:txBody>
          <a:bodyPr/>
          <a:lstStyle>
            <a:lvl1pPr marL="0" indent="0" algn="l" defTabSz="1000967" rtl="0" eaLnBrk="1" latinLnBrk="0" hangingPunct="1">
              <a:buNone/>
              <a:defRPr lang="en-US" sz="1800" b="1" kern="1200" dirty="0">
                <a:solidFill>
                  <a:schemeClr val="bg1"/>
                </a:solidFill>
                <a:latin typeface="+mn-lt"/>
                <a:ea typeface="+mn-ea"/>
                <a:cs typeface="+mn-cs"/>
              </a:defRPr>
            </a:lvl1pPr>
            <a:lvl2pPr marL="500481" indent="0" algn="ctr">
              <a:buNone/>
              <a:defRPr>
                <a:solidFill>
                  <a:schemeClr val="tx1">
                    <a:tint val="75000"/>
                  </a:schemeClr>
                </a:solidFill>
              </a:defRPr>
            </a:lvl2pPr>
            <a:lvl3pPr marL="1000967" indent="0" algn="ctr">
              <a:buNone/>
              <a:defRPr>
                <a:solidFill>
                  <a:schemeClr val="tx1">
                    <a:tint val="75000"/>
                  </a:schemeClr>
                </a:solidFill>
              </a:defRPr>
            </a:lvl3pPr>
            <a:lvl4pPr marL="1501451" indent="0" algn="ctr">
              <a:buNone/>
              <a:defRPr>
                <a:solidFill>
                  <a:schemeClr val="tx1">
                    <a:tint val="75000"/>
                  </a:schemeClr>
                </a:solidFill>
              </a:defRPr>
            </a:lvl4pPr>
            <a:lvl5pPr marL="2001933" indent="0" algn="ctr">
              <a:buNone/>
              <a:defRPr>
                <a:solidFill>
                  <a:schemeClr val="tx1">
                    <a:tint val="75000"/>
                  </a:schemeClr>
                </a:solidFill>
              </a:defRPr>
            </a:lvl5pPr>
            <a:lvl6pPr marL="2502422" indent="0" algn="ctr">
              <a:buNone/>
              <a:defRPr>
                <a:solidFill>
                  <a:schemeClr val="tx1">
                    <a:tint val="75000"/>
                  </a:schemeClr>
                </a:solidFill>
              </a:defRPr>
            </a:lvl6pPr>
            <a:lvl7pPr marL="3002894" indent="0" algn="ctr">
              <a:buNone/>
              <a:defRPr>
                <a:solidFill>
                  <a:schemeClr val="tx1">
                    <a:tint val="75000"/>
                  </a:schemeClr>
                </a:solidFill>
              </a:defRPr>
            </a:lvl7pPr>
            <a:lvl8pPr marL="3503373" indent="0" algn="ctr">
              <a:buNone/>
              <a:defRPr>
                <a:solidFill>
                  <a:schemeClr val="tx1">
                    <a:tint val="75000"/>
                  </a:schemeClr>
                </a:solidFill>
              </a:defRPr>
            </a:lvl8pPr>
            <a:lvl9pPr marL="4003863" indent="0" algn="ctr">
              <a:buNone/>
              <a:defRPr>
                <a:solidFill>
                  <a:schemeClr val="tx1">
                    <a:tint val="75000"/>
                  </a:schemeClr>
                </a:solidFill>
              </a:defRPr>
            </a:lvl9pPr>
          </a:lstStyle>
          <a:p>
            <a:r>
              <a:rPr lang="en-US" smtClean="0"/>
              <a:t>Click to edit Master subtitle style</a:t>
            </a:r>
            <a:endParaRPr lang="en-GB" dirty="0"/>
          </a:p>
        </p:txBody>
      </p:sp>
      <p:sp>
        <p:nvSpPr>
          <p:cNvPr id="19" name="Date Placeholder 3"/>
          <p:cNvSpPr>
            <a:spLocks noGrp="1"/>
          </p:cNvSpPr>
          <p:nvPr>
            <p:ph type="dt" sz="half"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FFFFFF"/>
                </a:solidFill>
                <a:latin typeface="Arial" pitchFamily="34" charset="0"/>
              </a:defRPr>
            </a:lvl1pPr>
          </a:lstStyle>
          <a:p>
            <a:pPr>
              <a:defRPr/>
            </a:pPr>
            <a:endParaRPr lang="en-GB"/>
          </a:p>
        </p:txBody>
      </p:sp>
      <p:sp>
        <p:nvSpPr>
          <p:cNvPr id="20" name="Footer Placeholder 4"/>
          <p:cNvSpPr>
            <a:spLocks noGrp="1"/>
          </p:cNvSpPr>
          <p:nvPr>
            <p:ph type="ftr" sz="quarter" idx="17"/>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21" name="Slide Number Placeholder 5"/>
          <p:cNvSpPr>
            <a:spLocks noGrp="1"/>
          </p:cNvSpPr>
          <p:nvPr>
            <p:ph type="sldNum" sz="quarter" idx="18"/>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08B1AE04-D0C0-4BE5-B54F-AC0CC1CB5749}" type="slidenum">
              <a:rPr lang="en-GB"/>
              <a:pPr>
                <a:defRPr/>
              </a:pPr>
              <a:t>‹#›</a:t>
            </a:fld>
            <a:endParaRPr lang="en-GB" dirty="0"/>
          </a:p>
        </p:txBody>
      </p:sp>
    </p:spTree>
    <p:extLst>
      <p:ext uri="{BB962C8B-B14F-4D97-AF65-F5344CB8AC3E}">
        <p14:creationId xmlns:p14="http://schemas.microsoft.com/office/powerpoint/2010/main" val="10520765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3" name="Rectangle 12"/>
          <p:cNvSpPr/>
          <p:nvPr userDrawn="1"/>
        </p:nvSpPr>
        <p:spPr>
          <a:xfrm>
            <a:off x="0" y="287338"/>
            <a:ext cx="9804400" cy="63182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4" name="Rectangle 13"/>
          <p:cNvSpPr/>
          <p:nvPr userDrawn="1"/>
        </p:nvSpPr>
        <p:spPr>
          <a:xfrm>
            <a:off x="0" y="6511925"/>
            <a:ext cx="9802813" cy="23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2" name="Title 1"/>
          <p:cNvSpPr>
            <a:spLocks noGrp="1"/>
          </p:cNvSpPr>
          <p:nvPr>
            <p:ph type="title"/>
          </p:nvPr>
        </p:nvSpPr>
        <p:spPr>
          <a:xfrm>
            <a:off x="276518" y="1398574"/>
            <a:ext cx="7105441" cy="1431056"/>
          </a:xfrm>
        </p:spPr>
        <p:txBody>
          <a:bodyPr anchor="t">
            <a:noAutofit/>
          </a:bodyPr>
          <a:lstStyle>
            <a:lvl1pPr algn="l">
              <a:defRPr sz="2600" b="1" cap="none" baseline="0">
                <a:solidFill>
                  <a:schemeClr val="bg1"/>
                </a:solidFill>
              </a:defRPr>
            </a:lvl1pPr>
          </a:lstStyle>
          <a:p>
            <a:r>
              <a:rPr lang="en-US" smtClean="0"/>
              <a:t>Click to edit Master title style</a:t>
            </a:r>
            <a:endParaRPr lang="en-GB" dirty="0"/>
          </a:p>
        </p:txBody>
      </p:sp>
      <p:sp>
        <p:nvSpPr>
          <p:cNvPr id="5" name="Date Placeholder 3"/>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6" name="Footer Placeholder 4"/>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7" name="Slide Number Placeholder 5"/>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9186250B-9FB4-461D-BAF8-9F48108AC958}" type="slidenum">
              <a:rPr lang="en-GB"/>
              <a:pPr>
                <a:defRPr/>
              </a:pPr>
              <a:t>‹#›</a:t>
            </a:fld>
            <a:endParaRPr lang="en-GB" dirty="0"/>
          </a:p>
        </p:txBody>
      </p:sp>
    </p:spTree>
    <p:extLst>
      <p:ext uri="{BB962C8B-B14F-4D97-AF65-F5344CB8AC3E}">
        <p14:creationId xmlns:p14="http://schemas.microsoft.com/office/powerpoint/2010/main" val="16039763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slide with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2" y="286989"/>
            <a:ext cx="9802813" cy="6318978"/>
          </a:xfrm>
          <a:solidFill>
            <a:schemeClr val="bg2">
              <a:lumMod val="40000"/>
              <a:lumOff val="60000"/>
            </a:schemeClr>
          </a:solidFill>
        </p:spPr>
        <p:txBody>
          <a:bodyPr rtlCol="0">
            <a:noAutofit/>
          </a:bodyPr>
          <a:lstStyle>
            <a:lvl1pPr marL="0" indent="0" algn="ctr">
              <a:buNone/>
              <a:defRPr b="0"/>
            </a:lvl1pPr>
          </a:lstStyle>
          <a:p>
            <a:pPr lvl="0"/>
            <a:r>
              <a:rPr lang="en-US" noProof="0" smtClean="0"/>
              <a:t>Click icon to add picture</a:t>
            </a:r>
            <a:endParaRPr lang="en-US" noProof="0" dirty="0"/>
          </a:p>
        </p:txBody>
      </p:sp>
      <p:sp>
        <p:nvSpPr>
          <p:cNvPr id="2" name="Title 1"/>
          <p:cNvSpPr>
            <a:spLocks noGrp="1"/>
          </p:cNvSpPr>
          <p:nvPr>
            <p:ph type="title"/>
          </p:nvPr>
        </p:nvSpPr>
        <p:spPr>
          <a:xfrm>
            <a:off x="276518" y="1398574"/>
            <a:ext cx="7105441" cy="1431056"/>
          </a:xfrm>
        </p:spPr>
        <p:txBody>
          <a:bodyPr anchor="t">
            <a:noAutofit/>
          </a:bodyPr>
          <a:lstStyle>
            <a:lvl1pPr algn="l">
              <a:defRPr sz="2600" b="1" cap="none" baseline="0">
                <a:solidFill>
                  <a:schemeClr val="bg1"/>
                </a:solidFill>
              </a:defRPr>
            </a:lvl1pPr>
          </a:lstStyle>
          <a:p>
            <a:r>
              <a:rPr lang="en-US" smtClean="0"/>
              <a:t>Click to edit Master title style</a:t>
            </a:r>
            <a:endParaRPr lang="en-GB" dirty="0"/>
          </a:p>
        </p:txBody>
      </p:sp>
      <p:sp>
        <p:nvSpPr>
          <p:cNvPr id="12" name="Table Placeholder 11"/>
          <p:cNvSpPr>
            <a:spLocks noGrp="1"/>
          </p:cNvSpPr>
          <p:nvPr>
            <p:ph type="tbl" sz="quarter" idx="14"/>
          </p:nvPr>
        </p:nvSpPr>
        <p:spPr>
          <a:xfrm>
            <a:off x="2" y="6511561"/>
            <a:ext cx="9802813" cy="23799"/>
          </a:xfrm>
          <a:solidFill>
            <a:schemeClr val="bg1"/>
          </a:solidFill>
        </p:spPr>
        <p:txBody>
          <a:bodyPr rtlCol="0">
            <a:normAutofit/>
          </a:bodyPr>
          <a:lstStyle>
            <a:lvl1pPr>
              <a:defRPr sz="100">
                <a:solidFill>
                  <a:schemeClr val="bg1"/>
                </a:solidFill>
              </a:defRPr>
            </a:lvl1pPr>
          </a:lstStyle>
          <a:p>
            <a:pPr lvl="0"/>
            <a:r>
              <a:rPr lang="en-US" noProof="0" smtClean="0"/>
              <a:t>Click icon to add table</a:t>
            </a:r>
            <a:endParaRPr lang="en-US" noProof="0" dirty="0"/>
          </a:p>
        </p:txBody>
      </p:sp>
      <p:sp>
        <p:nvSpPr>
          <p:cNvPr id="5" name="Date Placeholder 3"/>
          <p:cNvSpPr>
            <a:spLocks noGrp="1"/>
          </p:cNvSpPr>
          <p:nvPr>
            <p:ph type="dt" sz="half" idx="15"/>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6" name="Footer Placeholder 4"/>
          <p:cNvSpPr>
            <a:spLocks noGrp="1"/>
          </p:cNvSpPr>
          <p:nvPr>
            <p:ph type="ftr" sz="quarter"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7" name="Slide Number Placeholder 5"/>
          <p:cNvSpPr>
            <a:spLocks noGrp="1"/>
          </p:cNvSpPr>
          <p:nvPr>
            <p:ph type="sldNum" sz="quarter" idx="17"/>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E7C2E3D1-05B6-472D-A53D-3326CA845051}" type="slidenum">
              <a:rPr lang="en-GB"/>
              <a:pPr>
                <a:defRPr/>
              </a:pPr>
              <a:t>‹#›</a:t>
            </a:fld>
            <a:endParaRPr lang="en-GB" dirty="0"/>
          </a:p>
        </p:txBody>
      </p:sp>
    </p:spTree>
    <p:extLst>
      <p:ext uri="{BB962C8B-B14F-4D97-AF65-F5344CB8AC3E}">
        <p14:creationId xmlns:p14="http://schemas.microsoft.com/office/powerpoint/2010/main" val="2739954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endParaRPr lang="pl-PL"/>
          </a:p>
        </p:txBody>
      </p:sp>
      <p:sp>
        <p:nvSpPr>
          <p:cNvPr id="5" name="Rectangle 4"/>
          <p:cNvSpPr>
            <a:spLocks noGrp="1" noChangeArrowheads="1"/>
          </p:cNvSpPr>
          <p:nvPr>
            <p:ph type="ftr" idx="11"/>
          </p:nvPr>
        </p:nvSpPr>
        <p:spPr>
          <a:ln/>
        </p:spPr>
        <p:txBody>
          <a:bodyPr/>
          <a:lstStyle>
            <a:lvl1pPr>
              <a:defRPr/>
            </a:lvl1pPr>
          </a:lstStyle>
          <a:p>
            <a:pPr>
              <a:defRPr/>
            </a:pPr>
            <a:endParaRPr lang="pl-PL"/>
          </a:p>
        </p:txBody>
      </p:sp>
      <p:sp>
        <p:nvSpPr>
          <p:cNvPr id="6" name="Rectangle 5"/>
          <p:cNvSpPr>
            <a:spLocks noGrp="1" noChangeArrowheads="1"/>
          </p:cNvSpPr>
          <p:nvPr>
            <p:ph type="sldNum" idx="12"/>
          </p:nvPr>
        </p:nvSpPr>
        <p:spPr>
          <a:ln/>
        </p:spPr>
        <p:txBody>
          <a:bodyPr/>
          <a:lstStyle>
            <a:lvl1pPr>
              <a:defRPr/>
            </a:lvl1pPr>
          </a:lstStyle>
          <a:p>
            <a:pPr>
              <a:defRPr/>
            </a:pPr>
            <a:fld id="{AFD9879C-9041-4B76-99D8-AFB94B529F23}" type="slidenum">
              <a:rPr lang="pl-PL"/>
              <a:pPr>
                <a:defRPr/>
              </a:pPr>
              <a:t>‹#›</a:t>
            </a:fld>
            <a:endParaRPr lang="pl-PL"/>
          </a:p>
        </p:txBody>
      </p:sp>
    </p:spTree>
    <p:extLst>
      <p:ext uri="{BB962C8B-B14F-4D97-AF65-F5344CB8AC3E}">
        <p14:creationId xmlns:p14="http://schemas.microsoft.com/office/powerpoint/2010/main" val="1677322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76516" y="1398192"/>
            <a:ext cx="4678042" cy="5207776"/>
          </a:xfrm>
        </p:spPr>
        <p:txBody>
          <a:bodyPr>
            <a:no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5126142" y="1398192"/>
            <a:ext cx="4678039" cy="5207776"/>
          </a:xfrm>
        </p:spPr>
        <p:txBody>
          <a:bodyPr>
            <a:no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Date Placeholder 4"/>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6" name="Footer Placeholder 5"/>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7" name="Slide Number Placeholder 6"/>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222E84FC-BFAE-45F6-8945-0311B0C168FD}" type="slidenum">
              <a:rPr lang="en-GB"/>
              <a:pPr>
                <a:defRPr/>
              </a:pPr>
              <a:t>‹#›</a:t>
            </a:fld>
            <a:endParaRPr lang="en-GB" dirty="0"/>
          </a:p>
        </p:txBody>
      </p:sp>
    </p:spTree>
    <p:extLst>
      <p:ext uri="{BB962C8B-B14F-4D97-AF65-F5344CB8AC3E}">
        <p14:creationId xmlns:p14="http://schemas.microsoft.com/office/powerpoint/2010/main" val="1913771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Two content with sub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276516" y="1071450"/>
            <a:ext cx="4678042" cy="630965"/>
          </a:xfrm>
        </p:spPr>
        <p:txBody>
          <a:bodyPr anchor="b">
            <a:noAutofit/>
          </a:bodyPr>
          <a:lstStyle>
            <a:lvl1pPr marL="0" indent="0">
              <a:buNone/>
              <a:defRPr sz="1800" b="1"/>
            </a:lvl1pPr>
            <a:lvl2pPr marL="500481" indent="0">
              <a:buNone/>
              <a:defRPr sz="2200" b="1"/>
            </a:lvl2pPr>
            <a:lvl3pPr marL="1000967" indent="0">
              <a:buNone/>
              <a:defRPr sz="2000" b="1"/>
            </a:lvl3pPr>
            <a:lvl4pPr marL="1501451" indent="0">
              <a:buNone/>
              <a:defRPr sz="1800" b="1"/>
            </a:lvl4pPr>
            <a:lvl5pPr marL="2001933" indent="0">
              <a:buNone/>
              <a:defRPr sz="1800" b="1"/>
            </a:lvl5pPr>
            <a:lvl6pPr marL="2502422" indent="0">
              <a:buNone/>
              <a:defRPr sz="1800" b="1"/>
            </a:lvl6pPr>
            <a:lvl7pPr marL="3002894" indent="0">
              <a:buNone/>
              <a:defRPr sz="1800" b="1"/>
            </a:lvl7pPr>
            <a:lvl8pPr marL="3503373" indent="0">
              <a:buNone/>
              <a:defRPr sz="1800" b="1"/>
            </a:lvl8pPr>
            <a:lvl9pPr marL="400386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276545" y="1785824"/>
            <a:ext cx="4678039" cy="4820217"/>
          </a:xfrm>
        </p:spPr>
        <p:txBody>
          <a:bodyPr>
            <a:noAutofit/>
          </a:bodyPr>
          <a:lstStyle>
            <a:lvl1pPr>
              <a:defRPr sz="1800" b="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5126074" y="1069519"/>
            <a:ext cx="4677273" cy="630868"/>
          </a:xfrm>
        </p:spPr>
        <p:txBody>
          <a:bodyPr anchor="b">
            <a:noAutofit/>
          </a:bodyPr>
          <a:lstStyle>
            <a:lvl1pPr marL="0" indent="0">
              <a:buNone/>
              <a:defRPr sz="1800" b="1"/>
            </a:lvl1pPr>
            <a:lvl2pPr marL="500481" indent="0">
              <a:buNone/>
              <a:defRPr sz="2200" b="1"/>
            </a:lvl2pPr>
            <a:lvl3pPr marL="1000967" indent="0">
              <a:buNone/>
              <a:defRPr sz="2000" b="1"/>
            </a:lvl3pPr>
            <a:lvl4pPr marL="1501451" indent="0">
              <a:buNone/>
              <a:defRPr sz="1800" b="1"/>
            </a:lvl4pPr>
            <a:lvl5pPr marL="2001933" indent="0">
              <a:buNone/>
              <a:defRPr sz="1800" b="1"/>
            </a:lvl5pPr>
            <a:lvl6pPr marL="2502422" indent="0">
              <a:buNone/>
              <a:defRPr sz="1800" b="1"/>
            </a:lvl6pPr>
            <a:lvl7pPr marL="3002894" indent="0">
              <a:buNone/>
              <a:defRPr sz="1800" b="1"/>
            </a:lvl7pPr>
            <a:lvl8pPr marL="3503373" indent="0">
              <a:buNone/>
              <a:defRPr sz="1800" b="1"/>
            </a:lvl8pPr>
            <a:lvl9pPr marL="400386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6068" y="1784495"/>
            <a:ext cx="4677274" cy="4821472"/>
          </a:xfrm>
        </p:spPr>
        <p:txBody>
          <a:bodyPr>
            <a:noAutofit/>
          </a:bodyPr>
          <a:lstStyle>
            <a:lvl1pPr>
              <a:defRPr sz="1800" b="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Date Placeholder 6"/>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8" name="Footer Placeholder 7"/>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9" name="Slide Number Placeholder 8"/>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0D30A11D-C3D6-44EA-ADF7-055CBD0CB2B5}" type="slidenum">
              <a:rPr lang="en-GB"/>
              <a:pPr>
                <a:defRPr/>
              </a:pPr>
              <a:t>‹#›</a:t>
            </a:fld>
            <a:endParaRPr lang="en-GB" dirty="0"/>
          </a:p>
        </p:txBody>
      </p:sp>
    </p:spTree>
    <p:extLst>
      <p:ext uri="{BB962C8B-B14F-4D97-AF65-F5344CB8AC3E}">
        <p14:creationId xmlns:p14="http://schemas.microsoft.com/office/powerpoint/2010/main" val="22207879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ne column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76516" y="1400896"/>
            <a:ext cx="4679791" cy="5205145"/>
          </a:xfrm>
        </p:spPr>
        <p:txBody>
          <a:bodyPr>
            <a:no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Picture Placeholder 9"/>
          <p:cNvSpPr>
            <a:spLocks noGrp="1"/>
          </p:cNvSpPr>
          <p:nvPr>
            <p:ph type="pic" sz="quarter" idx="13"/>
          </p:nvPr>
        </p:nvSpPr>
        <p:spPr>
          <a:xfrm>
            <a:off x="5126074" y="1398190"/>
            <a:ext cx="4677273" cy="5207776"/>
          </a:xfrm>
          <a:solidFill>
            <a:schemeClr val="bg2">
              <a:lumMod val="40000"/>
              <a:lumOff val="60000"/>
            </a:schemeClr>
          </a:solidFill>
        </p:spPr>
        <p:txBody>
          <a:bodyPr rtlCol="0">
            <a:noAutofit/>
          </a:bodyPr>
          <a:lstStyle>
            <a:lvl1pPr marL="0" indent="0" algn="ctr">
              <a:buNone/>
              <a:defRPr b="0"/>
            </a:lvl1pPr>
          </a:lstStyle>
          <a:p>
            <a:pPr lvl="0"/>
            <a:r>
              <a:rPr lang="en-US" noProof="0" smtClean="0"/>
              <a:t>Click icon to add picture</a:t>
            </a:r>
            <a:endParaRPr lang="en-US" noProof="0" dirty="0"/>
          </a:p>
        </p:txBody>
      </p:sp>
      <p:sp>
        <p:nvSpPr>
          <p:cNvPr id="5" name="Date Placeholder 4"/>
          <p:cNvSpPr>
            <a:spLocks noGrp="1"/>
          </p:cNvSpPr>
          <p:nvPr>
            <p:ph type="dt" sz="half" idx="14"/>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6" name="Footer Placeholder 5"/>
          <p:cNvSpPr>
            <a:spLocks noGrp="1"/>
          </p:cNvSpPr>
          <p:nvPr>
            <p:ph type="ftr" sz="quarter" idx="15"/>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7" name="Slide Number Placeholder 6"/>
          <p:cNvSpPr>
            <a:spLocks noGrp="1"/>
          </p:cNvSpPr>
          <p:nvPr>
            <p:ph type="sldNum" sz="quarter"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E0A23957-700E-4B34-B807-67EF50CCD0F3}" type="slidenum">
              <a:rPr lang="en-GB"/>
              <a:pPr>
                <a:defRPr/>
              </a:pPr>
              <a:t>‹#›</a:t>
            </a:fld>
            <a:endParaRPr lang="en-GB" dirty="0"/>
          </a:p>
        </p:txBody>
      </p:sp>
    </p:spTree>
    <p:extLst>
      <p:ext uri="{BB962C8B-B14F-4D97-AF65-F5344CB8AC3E}">
        <p14:creationId xmlns:p14="http://schemas.microsoft.com/office/powerpoint/2010/main" val="3539092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Text Placeholder 9"/>
          <p:cNvSpPr>
            <a:spLocks noGrp="1"/>
          </p:cNvSpPr>
          <p:nvPr>
            <p:ph type="body" sz="quarter" idx="14"/>
          </p:nvPr>
        </p:nvSpPr>
        <p:spPr>
          <a:xfrm>
            <a:off x="273420" y="6259695"/>
            <a:ext cx="9529995" cy="372499"/>
          </a:xfrm>
        </p:spPr>
        <p:txBody>
          <a:bodyPr>
            <a:noAutofit/>
          </a:bodyPr>
          <a:lstStyle>
            <a:lvl1pPr marL="0" indent="0">
              <a:lnSpc>
                <a:spcPct val="100000"/>
              </a:lnSpc>
              <a:spcBef>
                <a:spcPts val="0"/>
              </a:spcBef>
              <a:buNone/>
              <a:defRPr sz="1200" b="1"/>
            </a:lvl1pPr>
          </a:lstStyle>
          <a:p>
            <a:pPr lvl="0"/>
            <a:r>
              <a:rPr lang="en-US" smtClean="0"/>
              <a:t>Click to edit Master text styles</a:t>
            </a:r>
          </a:p>
        </p:txBody>
      </p:sp>
      <p:sp>
        <p:nvSpPr>
          <p:cNvPr id="12" name="Picture Placeholder 8"/>
          <p:cNvSpPr>
            <a:spLocks noGrp="1"/>
          </p:cNvSpPr>
          <p:nvPr>
            <p:ph type="pic" sz="quarter" idx="13"/>
          </p:nvPr>
        </p:nvSpPr>
        <p:spPr>
          <a:xfrm>
            <a:off x="2" y="1039777"/>
            <a:ext cx="9802813" cy="5158757"/>
          </a:xfrm>
          <a:solidFill>
            <a:schemeClr val="bg2">
              <a:lumMod val="40000"/>
              <a:lumOff val="60000"/>
            </a:schemeClr>
          </a:solidFill>
        </p:spPr>
        <p:txBody>
          <a:bodyPr rtlCol="0">
            <a:noAutofit/>
          </a:bodyPr>
          <a:lstStyle>
            <a:lvl1pPr marL="0" indent="0" algn="ctr">
              <a:buNone/>
              <a:defRPr b="0"/>
            </a:lvl1pPr>
          </a:lstStyle>
          <a:p>
            <a:pPr lvl="0"/>
            <a:r>
              <a:rPr lang="en-US" noProof="0" smtClean="0"/>
              <a:t>Click icon to add picture</a:t>
            </a:r>
            <a:endParaRPr lang="en-US" noProof="0" dirty="0"/>
          </a:p>
        </p:txBody>
      </p:sp>
      <p:sp>
        <p:nvSpPr>
          <p:cNvPr id="13" name="Table Placeholder 11"/>
          <p:cNvSpPr>
            <a:spLocks noGrp="1"/>
          </p:cNvSpPr>
          <p:nvPr>
            <p:ph type="tbl" sz="quarter" idx="15"/>
          </p:nvPr>
        </p:nvSpPr>
        <p:spPr>
          <a:xfrm>
            <a:off x="2" y="6104055"/>
            <a:ext cx="9802813" cy="23799"/>
          </a:xfrm>
          <a:solidFill>
            <a:schemeClr val="bg1"/>
          </a:solidFill>
        </p:spPr>
        <p:txBody>
          <a:bodyPr rtlCol="0">
            <a:normAutofit/>
          </a:bodyPr>
          <a:lstStyle>
            <a:lvl1pPr>
              <a:defRPr sz="100">
                <a:solidFill>
                  <a:schemeClr val="bg1"/>
                </a:solidFill>
              </a:defRPr>
            </a:lvl1pPr>
          </a:lstStyle>
          <a:p>
            <a:pPr lvl="0"/>
            <a:r>
              <a:rPr lang="en-US" noProof="0" smtClean="0"/>
              <a:t>Click icon to add table</a:t>
            </a:r>
            <a:endParaRPr lang="en-US" noProof="0" dirty="0"/>
          </a:p>
        </p:txBody>
      </p:sp>
      <p:sp>
        <p:nvSpPr>
          <p:cNvPr id="6" name="Date Placeholder 2"/>
          <p:cNvSpPr>
            <a:spLocks noGrp="1"/>
          </p:cNvSpPr>
          <p:nvPr>
            <p:ph type="dt" sz="half"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7" name="Footer Placeholder 3"/>
          <p:cNvSpPr>
            <a:spLocks noGrp="1"/>
          </p:cNvSpPr>
          <p:nvPr>
            <p:ph type="ftr" sz="quarter" idx="17"/>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8" name="Slide Number Placeholder 4"/>
          <p:cNvSpPr>
            <a:spLocks noGrp="1"/>
          </p:cNvSpPr>
          <p:nvPr>
            <p:ph type="sldNum" sz="quarter" idx="18"/>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2A89107D-3653-4A80-AD67-F8A937CE225B}" type="slidenum">
              <a:rPr lang="en-GB"/>
              <a:pPr>
                <a:defRPr/>
              </a:pPr>
              <a:t>‹#›</a:t>
            </a:fld>
            <a:endParaRPr lang="en-GB" dirty="0"/>
          </a:p>
        </p:txBody>
      </p:sp>
    </p:spTree>
    <p:extLst>
      <p:ext uri="{BB962C8B-B14F-4D97-AF65-F5344CB8AC3E}">
        <p14:creationId xmlns:p14="http://schemas.microsoft.com/office/powerpoint/2010/main" val="4025623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Date Placeholder 2"/>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4" name="Footer Placeholder 3"/>
          <p:cNvSpPr>
            <a:spLocks noGrp="1"/>
          </p:cNvSpPr>
          <p:nvPr>
            <p:ph type="ftr" sz="quarter" idx="11"/>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5" name="Slide Number Placeholder 4"/>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E0ED4364-1D82-4200-94C7-D08876661E90}" type="slidenum">
              <a:rPr lang="en-GB"/>
              <a:pPr>
                <a:defRPr/>
              </a:pPr>
              <a:t>‹#›</a:t>
            </a:fld>
            <a:endParaRPr lang="en-GB" dirty="0"/>
          </a:p>
        </p:txBody>
      </p:sp>
    </p:spTree>
    <p:extLst>
      <p:ext uri="{BB962C8B-B14F-4D97-AF65-F5344CB8AC3E}">
        <p14:creationId xmlns:p14="http://schemas.microsoft.com/office/powerpoint/2010/main" val="25799771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p:nvPr userDrawn="1"/>
        </p:nvSpPr>
        <p:spPr>
          <a:xfrm>
            <a:off x="0" y="0"/>
            <a:ext cx="10080625" cy="755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sp>
        <p:nvSpPr>
          <p:cNvPr id="3" name="bmkFld6Date"/>
          <p:cNvSpPr txBox="1">
            <a:spLocks noChangeArrowheads="1"/>
          </p:cNvSpPr>
          <p:nvPr userDrawn="1"/>
        </p:nvSpPr>
        <p:spPr bwMode="auto">
          <a:xfrm>
            <a:off x="1865313" y="7186613"/>
            <a:ext cx="309245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spcBef>
                <a:spcPct val="50000"/>
              </a:spcBef>
              <a:buClrTx/>
              <a:buSzTx/>
              <a:buFontTx/>
              <a:buNone/>
              <a:defRPr/>
            </a:pPr>
            <a:endParaRPr lang="en-GB" altLang="ja-JP" sz="800" smtClean="0">
              <a:solidFill>
                <a:srgbClr val="333333"/>
              </a:solidFill>
              <a:latin typeface="Verdana" pitchFamily="34" charset="0"/>
              <a:ea typeface="MS PGothic" pitchFamily="34" charset="-128"/>
              <a:cs typeface="Arial" pitchFamily="34" charset="0"/>
            </a:endParaRPr>
          </a:p>
        </p:txBody>
      </p:sp>
      <p:sp>
        <p:nvSpPr>
          <p:cNvPr id="4" name="bmkDraft6"/>
          <p:cNvSpPr txBox="1">
            <a:spLocks noChangeArrowheads="1"/>
          </p:cNvSpPr>
          <p:nvPr userDrawn="1"/>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5" name="bmkConfidentiality6"/>
          <p:cNvSpPr/>
          <p:nvPr userDrawn="1"/>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6" name="Date Placeholder 1"/>
          <p:cNvSpPr>
            <a:spLocks noGrp="1"/>
          </p:cNvSpPr>
          <p:nvPr>
            <p:ph type="dt" sz="half" idx="10"/>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FFFFFF"/>
                </a:solidFill>
                <a:latin typeface="Arial" pitchFamily="34" charset="0"/>
              </a:defRPr>
            </a:lvl1pPr>
          </a:lstStyle>
          <a:p>
            <a:pPr>
              <a:defRPr/>
            </a:pPr>
            <a:endParaRPr lang="en-GB"/>
          </a:p>
        </p:txBody>
      </p:sp>
      <p:sp>
        <p:nvSpPr>
          <p:cNvPr id="7" name="Footer Placeholder 2"/>
          <p:cNvSpPr>
            <a:spLocks noGrp="1"/>
          </p:cNvSpPr>
          <p:nvPr>
            <p:ph type="ftr" sz="quarter" idx="11"/>
          </p:nvPr>
        </p:nvSpPr>
        <p:spPr>
          <a:xfrm>
            <a:off x="4957763" y="7205663"/>
            <a:ext cx="4681537" cy="177800"/>
          </a:xfrm>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solidFill>
                  <a:srgbClr val="FFFFFF"/>
                </a:solidFill>
                <a:latin typeface="Arial" pitchFamily="34" charset="0"/>
              </a:defRPr>
            </a:lvl1pPr>
          </a:lstStyle>
          <a:p>
            <a:pPr>
              <a:defRPr/>
            </a:pPr>
            <a:endParaRPr lang="en-GB"/>
          </a:p>
        </p:txBody>
      </p:sp>
      <p:sp>
        <p:nvSpPr>
          <p:cNvPr id="8" name="Slide Number Placeholder 3"/>
          <p:cNvSpPr>
            <a:spLocks noGrp="1"/>
          </p:cNvSpPr>
          <p:nvPr>
            <p:ph type="sldNum" sz="quarter" idx="12"/>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518A88F0-3D0F-4986-B1BE-4BC00B70250F}" type="slidenum">
              <a:rPr lang="en-GB"/>
              <a:pPr>
                <a:defRPr/>
              </a:pPr>
              <a:t>‹#›</a:t>
            </a:fld>
            <a:endParaRPr lang="en-GB" dirty="0"/>
          </a:p>
        </p:txBody>
      </p:sp>
    </p:spTree>
    <p:extLst>
      <p:ext uri="{BB962C8B-B14F-4D97-AF65-F5344CB8AC3E}">
        <p14:creationId xmlns:p14="http://schemas.microsoft.com/office/powerpoint/2010/main" val="26984833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Rectangle 12"/>
          <p:cNvSpPr/>
          <p:nvPr userDrawn="1"/>
        </p:nvSpPr>
        <p:spPr>
          <a:xfrm>
            <a:off x="0" y="287338"/>
            <a:ext cx="9804400" cy="34845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070" tIns="50038" rIns="100070" bIns="50038" anchor="ctr"/>
          <a:lstStyle/>
          <a:p>
            <a:pPr algn="ctr" defTabSz="1000967" fontAlgn="auto" hangingPunct="1">
              <a:lnSpc>
                <a:spcPct val="100000"/>
              </a:lnSpc>
              <a:spcBef>
                <a:spcPts val="0"/>
              </a:spcBef>
              <a:spcAft>
                <a:spcPts val="0"/>
              </a:spcAft>
              <a:buClrTx/>
              <a:buSzTx/>
              <a:buFontTx/>
              <a:buNone/>
              <a:defRPr/>
            </a:pPr>
            <a:endParaRPr lang="en-GB" sz="2000" dirty="0">
              <a:solidFill>
                <a:srgbClr val="FFFFFF"/>
              </a:solidFill>
            </a:endParaRPr>
          </a:p>
        </p:txBody>
      </p:sp>
      <p:cxnSp>
        <p:nvCxnSpPr>
          <p:cNvPr id="7" name="Straight Connector 13"/>
          <p:cNvCxnSpPr/>
          <p:nvPr userDrawn="1"/>
        </p:nvCxnSpPr>
        <p:spPr>
          <a:xfrm>
            <a:off x="-4763" y="3686175"/>
            <a:ext cx="9807576"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15"/>
          <p:cNvSpPr txBox="1"/>
          <p:nvPr userDrawn="1"/>
        </p:nvSpPr>
        <p:spPr>
          <a:xfrm>
            <a:off x="276225" y="6359525"/>
            <a:ext cx="2255838" cy="152400"/>
          </a:xfrm>
          <a:prstGeom prst="rect">
            <a:avLst/>
          </a:prstGeom>
          <a:noFill/>
        </p:spPr>
        <p:txBody>
          <a:bodyPr lIns="0" tIns="0" rIns="0" bIns="0">
            <a:spAutoFit/>
          </a:bodyPr>
          <a:lstStyle/>
          <a:p>
            <a:pPr defTabSz="1000967" fontAlgn="auto" hangingPunct="1">
              <a:lnSpc>
                <a:spcPct val="100000"/>
              </a:lnSpc>
              <a:spcBef>
                <a:spcPts val="0"/>
              </a:spcBef>
              <a:spcAft>
                <a:spcPts val="0"/>
              </a:spcAft>
              <a:buClrTx/>
              <a:buSzTx/>
              <a:buFontTx/>
              <a:buNone/>
              <a:defRPr/>
            </a:pPr>
            <a:r>
              <a:rPr lang="en-GB" sz="1000" b="1" cap="all" noProof="1">
                <a:solidFill>
                  <a:srgbClr val="3F9C35"/>
                </a:solidFill>
                <a:latin typeface="Verdana"/>
              </a:rPr>
              <a:t>Safer, smarter, greener</a:t>
            </a:r>
          </a:p>
        </p:txBody>
      </p:sp>
      <p:sp>
        <p:nvSpPr>
          <p:cNvPr id="9" name="TextBox 17"/>
          <p:cNvSpPr txBox="1">
            <a:spLocks noChangeArrowheads="1"/>
          </p:cNvSpPr>
          <p:nvPr userDrawn="1"/>
        </p:nvSpPr>
        <p:spPr bwMode="auto">
          <a:xfrm>
            <a:off x="274638" y="5475288"/>
            <a:ext cx="2255837"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1300" b="1" noProof="1" smtClean="0">
                <a:solidFill>
                  <a:srgbClr val="333333"/>
                </a:solidFill>
                <a:latin typeface="Verdana" pitchFamily="34" charset="0"/>
              </a:rPr>
              <a:t>www.dnvgl.com</a:t>
            </a:r>
          </a:p>
        </p:txBody>
      </p:sp>
      <p:sp>
        <p:nvSpPr>
          <p:cNvPr id="2" name="Title 1"/>
          <p:cNvSpPr>
            <a:spLocks noGrp="1"/>
          </p:cNvSpPr>
          <p:nvPr>
            <p:ph type="title"/>
          </p:nvPr>
        </p:nvSpPr>
        <p:spPr>
          <a:xfrm>
            <a:off x="276592" y="1391752"/>
            <a:ext cx="9288673" cy="1437876"/>
          </a:xfrm>
        </p:spPr>
        <p:txBody>
          <a:bodyPr anchor="t">
            <a:noAutofit/>
          </a:bodyPr>
          <a:lstStyle>
            <a:lvl1pPr>
              <a:defRPr sz="2600">
                <a:solidFill>
                  <a:schemeClr val="bg1"/>
                </a:solidFill>
              </a:defRPr>
            </a:lvl1pPr>
          </a:lstStyle>
          <a:p>
            <a:r>
              <a:rPr lang="en-US" smtClean="0"/>
              <a:t>Click to edit Master title style</a:t>
            </a:r>
            <a:endParaRPr lang="en-GB" dirty="0"/>
          </a:p>
        </p:txBody>
      </p:sp>
      <p:sp>
        <p:nvSpPr>
          <p:cNvPr id="10" name="Text Placeholder 9"/>
          <p:cNvSpPr>
            <a:spLocks noGrp="1"/>
          </p:cNvSpPr>
          <p:nvPr>
            <p:ph type="body" sz="quarter" idx="13"/>
          </p:nvPr>
        </p:nvSpPr>
        <p:spPr>
          <a:xfrm>
            <a:off x="276589" y="3878002"/>
            <a:ext cx="4681541" cy="238126"/>
          </a:xfrm>
        </p:spPr>
        <p:txBody>
          <a:bodyPr anchor="b">
            <a:noAutofit/>
          </a:bodyPr>
          <a:lstStyle>
            <a:lvl1pPr marL="0" indent="0">
              <a:lnSpc>
                <a:spcPct val="100000"/>
              </a:lnSpc>
              <a:buNone/>
              <a:defRPr sz="1300" b="1">
                <a:solidFill>
                  <a:schemeClr val="tx1"/>
                </a:solidFill>
              </a:defRPr>
            </a:lvl1pPr>
          </a:lstStyle>
          <a:p>
            <a:pPr lvl="0"/>
            <a:r>
              <a:rPr lang="en-US" smtClean="0"/>
              <a:t>Click to edit Master text styles</a:t>
            </a:r>
          </a:p>
        </p:txBody>
      </p:sp>
      <p:sp>
        <p:nvSpPr>
          <p:cNvPr id="11" name="Text Placeholder 9"/>
          <p:cNvSpPr>
            <a:spLocks noGrp="1"/>
          </p:cNvSpPr>
          <p:nvPr>
            <p:ph type="body" sz="quarter" idx="14"/>
          </p:nvPr>
        </p:nvSpPr>
        <p:spPr>
          <a:xfrm>
            <a:off x="276589" y="4136883"/>
            <a:ext cx="4681541" cy="225835"/>
          </a:xfrm>
        </p:spPr>
        <p:txBody>
          <a:bodyPr>
            <a:noAutofit/>
          </a:bodyPr>
          <a:lstStyle>
            <a:lvl1pPr marL="0" indent="0">
              <a:lnSpc>
                <a:spcPct val="100000"/>
              </a:lnSpc>
              <a:buNone/>
              <a:defRPr sz="1300" b="0">
                <a:solidFill>
                  <a:schemeClr val="tx1"/>
                </a:solidFill>
              </a:defRPr>
            </a:lvl1pPr>
          </a:lstStyle>
          <a:p>
            <a:pPr lvl="0"/>
            <a:r>
              <a:rPr lang="en-US" smtClean="0"/>
              <a:t>Click to edit Master text styles</a:t>
            </a:r>
          </a:p>
        </p:txBody>
      </p:sp>
      <p:sp>
        <p:nvSpPr>
          <p:cNvPr id="12" name="Text Placeholder 9"/>
          <p:cNvSpPr>
            <a:spLocks noGrp="1"/>
          </p:cNvSpPr>
          <p:nvPr>
            <p:ph type="body" sz="quarter" idx="15"/>
          </p:nvPr>
        </p:nvSpPr>
        <p:spPr>
          <a:xfrm>
            <a:off x="276589" y="4362644"/>
            <a:ext cx="4681541" cy="353404"/>
          </a:xfrm>
        </p:spPr>
        <p:txBody>
          <a:bodyPr>
            <a:noAutofit/>
          </a:bodyPr>
          <a:lstStyle>
            <a:lvl1pPr marL="0" indent="0">
              <a:lnSpc>
                <a:spcPct val="100000"/>
              </a:lnSpc>
              <a:buNone/>
              <a:defRPr sz="1300" b="0">
                <a:solidFill>
                  <a:schemeClr val="tx1"/>
                </a:solidFill>
              </a:defRPr>
            </a:lvl1pPr>
          </a:lstStyle>
          <a:p>
            <a:pPr lvl="0"/>
            <a:r>
              <a:rPr lang="en-US" smtClean="0"/>
              <a:t>Click to edit Master text styles</a:t>
            </a:r>
          </a:p>
        </p:txBody>
      </p:sp>
      <p:sp>
        <p:nvSpPr>
          <p:cNvPr id="13" name="Date Placeholder 2"/>
          <p:cNvSpPr>
            <a:spLocks noGrp="1"/>
          </p:cNvSpPr>
          <p:nvPr>
            <p:ph type="dt" sz="half" idx="16"/>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4" name="Footer Placeholder 3"/>
          <p:cNvSpPr>
            <a:spLocks noGrp="1"/>
          </p:cNvSpPr>
          <p:nvPr>
            <p:ph type="ftr" sz="quarter" idx="17"/>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endParaRPr lang="en-GB"/>
          </a:p>
        </p:txBody>
      </p:sp>
      <p:sp>
        <p:nvSpPr>
          <p:cNvPr id="15" name="Slide Number Placeholder 4"/>
          <p:cNvSpPr>
            <a:spLocks noGrp="1"/>
          </p:cNvSpPr>
          <p:nvPr>
            <p:ph type="sldNum" sz="quarter" idx="18"/>
          </p:nvPr>
        </p:nvSpPr>
        <p:spPr/>
        <p:txBody>
          <a:bodyPr/>
          <a:lstStyle>
            <a:lvl1pPr defTabSz="446149" fontAlgn="base" hangingPunct="0">
              <a:lnSpc>
                <a:spcPct val="93000"/>
              </a:lnSpc>
              <a:spcBef>
                <a:spcPct val="0"/>
              </a:spcBef>
              <a:spcAft>
                <a:spcPct val="0"/>
              </a:spcAft>
              <a:buClr>
                <a:srgbClr val="000000"/>
              </a:buClr>
              <a:buSzPct val="100000"/>
              <a:buFont typeface="Times New Roman" pitchFamily="18" charset="0"/>
              <a:buNone/>
              <a:defRPr>
                <a:latin typeface="Arial" pitchFamily="34" charset="0"/>
              </a:defRPr>
            </a:lvl1pPr>
          </a:lstStyle>
          <a:p>
            <a:pPr>
              <a:defRPr/>
            </a:pPr>
            <a:fld id="{C7CA49AB-B934-4252-AB08-A14C93C37469}" type="slidenum">
              <a:rPr lang="en-GB"/>
              <a:pPr>
                <a:defRPr/>
              </a:pPr>
              <a:t>‹#›</a:t>
            </a:fld>
            <a:endParaRPr lang="en-GB" dirty="0"/>
          </a:p>
        </p:txBody>
      </p:sp>
    </p:spTree>
    <p:extLst>
      <p:ext uri="{BB962C8B-B14F-4D97-AF65-F5344CB8AC3E}">
        <p14:creationId xmlns:p14="http://schemas.microsoft.com/office/powerpoint/2010/main" val="947362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756047" y="2348400"/>
            <a:ext cx="8568531" cy="1620430"/>
          </a:xfrm>
        </p:spPr>
        <p:txBody>
          <a:bodyPr/>
          <a:lstStyle/>
          <a:p>
            <a:r>
              <a:rPr lang="pl-PL" smtClean="0"/>
              <a:t>Kliknij, aby edytować styl</a:t>
            </a:r>
            <a:endParaRPr lang="pl-PL"/>
          </a:p>
        </p:txBody>
      </p:sp>
      <p:sp>
        <p:nvSpPr>
          <p:cNvPr id="3" name="Podtytuł 2"/>
          <p:cNvSpPr>
            <a:spLocks noGrp="1"/>
          </p:cNvSpPr>
          <p:nvPr>
            <p:ph type="subTitle" idx="1"/>
          </p:nvPr>
        </p:nvSpPr>
        <p:spPr>
          <a:xfrm>
            <a:off x="1512094" y="4283816"/>
            <a:ext cx="7056438" cy="1931917"/>
          </a:xfrm>
        </p:spPr>
        <p:txBody>
          <a:bodyPr/>
          <a:lstStyle>
            <a:lvl1pPr marL="0" indent="0" algn="ctr">
              <a:buNone/>
              <a:defRPr>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44B73813-B8E0-4EC0-9697-DDF6262852B5}" type="datetimeFigureOut">
              <a:rPr lang="pl-PL"/>
              <a:pPr>
                <a:defRPr/>
              </a:pPr>
              <a:t>2016-04-14</a:t>
            </a:fld>
            <a:endParaRPr lang="pl-PL"/>
          </a:p>
        </p:txBody>
      </p:sp>
      <p:sp>
        <p:nvSpPr>
          <p:cNvPr id="5" name="Symbol zastępczy stopki 4"/>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6" name="Symbol zastępczy numeru slajdu 5"/>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F815F372-DD8B-440F-8CAA-14646A97315A}" type="slidenum">
              <a:rPr lang="pl-PL"/>
              <a:pPr>
                <a:defRPr/>
              </a:pPr>
              <a:t>‹#›</a:t>
            </a:fld>
            <a:endParaRPr lang="pl-PL"/>
          </a:p>
        </p:txBody>
      </p:sp>
    </p:spTree>
    <p:extLst>
      <p:ext uri="{BB962C8B-B14F-4D97-AF65-F5344CB8AC3E}">
        <p14:creationId xmlns:p14="http://schemas.microsoft.com/office/powerpoint/2010/main" val="38718268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sp>
        <p:nvSpPr>
          <p:cNvPr id="7" name="Symbol zastępczy zawartości 2"/>
          <p:cNvSpPr>
            <a:spLocks noGrp="1"/>
          </p:cNvSpPr>
          <p:nvPr>
            <p:ph idx="1"/>
          </p:nvPr>
        </p:nvSpPr>
        <p:spPr>
          <a:xfrm>
            <a:off x="503237" y="2627709"/>
            <a:ext cx="9074150" cy="4834800"/>
          </a:xfrm>
        </p:spPr>
        <p:txBody>
          <a:bodyPr/>
          <a:lstStyle>
            <a:lvl1pPr marL="0" indent="0">
              <a:buFontTx/>
              <a:buNone/>
              <a:defRPr/>
            </a:lvl1pPr>
          </a:lstStyle>
          <a:p>
            <a:pPr marL="358775" indent="-358775" defTabSz="1007838" fontAlgn="auto" hangingPunct="1">
              <a:lnSpc>
                <a:spcPct val="100000"/>
              </a:lnSpc>
              <a:spcBef>
                <a:spcPts val="0"/>
              </a:spcBef>
              <a:spcAft>
                <a:spcPts val="0"/>
              </a:spcAft>
              <a:buClrTx/>
              <a:buSzTx/>
              <a:buFont typeface="Wingdings" panose="05000000000000000000" pitchFamily="2" charset="2"/>
              <a:buChar char="ü"/>
              <a:defRPr/>
            </a:pPr>
            <a:endParaRPr lang="pl-PL" sz="2400" dirty="0"/>
          </a:p>
        </p:txBody>
      </p:sp>
      <p:sp>
        <p:nvSpPr>
          <p:cNvPr id="8" name="Tytuł 1"/>
          <p:cNvSpPr>
            <a:spLocks noGrp="1"/>
          </p:cNvSpPr>
          <p:nvPr>
            <p:ph type="title"/>
          </p:nvPr>
        </p:nvSpPr>
        <p:spPr>
          <a:xfrm>
            <a:off x="503237" y="1545958"/>
            <a:ext cx="9074150" cy="939600"/>
          </a:xfrm>
        </p:spPr>
        <p:txBody>
          <a:bodyPr/>
          <a:lstStyle/>
          <a:p>
            <a:endParaRPr lang="pl-PL" sz="3200" dirty="0">
              <a:solidFill>
                <a:srgbClr val="00B050"/>
              </a:solidFill>
            </a:endParaRPr>
          </a:p>
        </p:txBody>
      </p:sp>
    </p:spTree>
    <p:extLst>
      <p:ext uri="{BB962C8B-B14F-4D97-AF65-F5344CB8AC3E}">
        <p14:creationId xmlns:p14="http://schemas.microsoft.com/office/powerpoint/2010/main" val="29462604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96300" y="4857792"/>
            <a:ext cx="8568531" cy="1501435"/>
          </a:xfrm>
        </p:spPr>
        <p:txBody>
          <a:bodyPr anchor="t"/>
          <a:lstStyle>
            <a:lvl1pPr algn="l">
              <a:defRPr sz="4400" b="1" cap="all"/>
            </a:lvl1pPr>
          </a:lstStyle>
          <a:p>
            <a:r>
              <a:rPr lang="pl-PL" smtClean="0"/>
              <a:t>Kliknij, aby edytować styl</a:t>
            </a:r>
            <a:endParaRPr lang="pl-PL"/>
          </a:p>
        </p:txBody>
      </p:sp>
      <p:sp>
        <p:nvSpPr>
          <p:cNvPr id="3" name="Symbol zastępczy tekstu 2"/>
          <p:cNvSpPr>
            <a:spLocks noGrp="1"/>
          </p:cNvSpPr>
          <p:nvPr>
            <p:ph type="body" idx="1"/>
          </p:nvPr>
        </p:nvSpPr>
        <p:spPr>
          <a:xfrm>
            <a:off x="796300" y="3204114"/>
            <a:ext cx="8568531" cy="1653678"/>
          </a:xfrm>
        </p:spPr>
        <p:txBody>
          <a:bodyPr anchor="b"/>
          <a:lstStyle>
            <a:lvl1pPr marL="0" indent="0">
              <a:buNone/>
              <a:defRPr sz="2200">
                <a:solidFill>
                  <a:schemeClr val="tx1">
                    <a:tint val="75000"/>
                  </a:schemeClr>
                </a:solidFill>
              </a:defRPr>
            </a:lvl1pPr>
            <a:lvl2pPr marL="503972" indent="0">
              <a:buNone/>
              <a:defRPr sz="2000">
                <a:solidFill>
                  <a:schemeClr val="tx1">
                    <a:tint val="75000"/>
                  </a:schemeClr>
                </a:solidFill>
              </a:defRPr>
            </a:lvl2pPr>
            <a:lvl3pPr marL="1007943" indent="0">
              <a:buNone/>
              <a:defRPr sz="1800">
                <a:solidFill>
                  <a:schemeClr val="tx1">
                    <a:tint val="75000"/>
                  </a:schemeClr>
                </a:solidFill>
              </a:defRPr>
            </a:lvl3pPr>
            <a:lvl4pPr marL="1511915" indent="0">
              <a:buNone/>
              <a:defRPr sz="1500">
                <a:solidFill>
                  <a:schemeClr val="tx1">
                    <a:tint val="75000"/>
                  </a:schemeClr>
                </a:solidFill>
              </a:defRPr>
            </a:lvl4pPr>
            <a:lvl5pPr marL="2015886" indent="0">
              <a:buNone/>
              <a:defRPr sz="1500">
                <a:solidFill>
                  <a:schemeClr val="tx1">
                    <a:tint val="75000"/>
                  </a:schemeClr>
                </a:solidFill>
              </a:defRPr>
            </a:lvl5pPr>
            <a:lvl6pPr marL="2519858" indent="0">
              <a:buNone/>
              <a:defRPr sz="1500">
                <a:solidFill>
                  <a:schemeClr val="tx1">
                    <a:tint val="75000"/>
                  </a:schemeClr>
                </a:solidFill>
              </a:defRPr>
            </a:lvl6pPr>
            <a:lvl7pPr marL="3023829" indent="0">
              <a:buNone/>
              <a:defRPr sz="1500">
                <a:solidFill>
                  <a:schemeClr val="tx1">
                    <a:tint val="75000"/>
                  </a:schemeClr>
                </a:solidFill>
              </a:defRPr>
            </a:lvl7pPr>
            <a:lvl8pPr marL="3527801" indent="0">
              <a:buNone/>
              <a:defRPr sz="1500">
                <a:solidFill>
                  <a:schemeClr val="tx1">
                    <a:tint val="75000"/>
                  </a:schemeClr>
                </a:solidFill>
              </a:defRPr>
            </a:lvl8pPr>
            <a:lvl9pPr marL="4031772" indent="0">
              <a:buNone/>
              <a:defRPr sz="15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E396E34D-29BE-44C3-932D-AB714151C38A}" type="datetimeFigureOut">
              <a:rPr lang="pl-PL"/>
              <a:pPr>
                <a:defRPr/>
              </a:pPr>
              <a:t>2016-04-14</a:t>
            </a:fld>
            <a:endParaRPr lang="pl-PL"/>
          </a:p>
        </p:txBody>
      </p:sp>
      <p:sp>
        <p:nvSpPr>
          <p:cNvPr id="5" name="Symbol zastępczy stopki 4"/>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6" name="Symbol zastępczy numeru slajdu 5"/>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EE56417E-DF0E-4240-A705-3AE3FB422F9C}" type="slidenum">
              <a:rPr lang="pl-PL"/>
              <a:pPr>
                <a:defRPr/>
              </a:pPr>
              <a:t>‹#›</a:t>
            </a:fld>
            <a:endParaRPr lang="pl-PL"/>
          </a:p>
        </p:txBody>
      </p:sp>
    </p:spTree>
    <p:extLst>
      <p:ext uri="{BB962C8B-B14F-4D97-AF65-F5344CB8AC3E}">
        <p14:creationId xmlns:p14="http://schemas.microsoft.com/office/powerpoint/2010/main" val="79436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824"/>
            <a:ext cx="8567738" cy="15017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4034" indent="0">
              <a:buNone/>
              <a:defRPr sz="1800"/>
            </a:lvl2pPr>
            <a:lvl3pPr marL="908066" indent="0">
              <a:buNone/>
              <a:defRPr sz="1700"/>
            </a:lvl3pPr>
            <a:lvl4pPr marL="1362110" indent="0">
              <a:buNone/>
              <a:defRPr sz="1400"/>
            </a:lvl4pPr>
            <a:lvl5pPr marL="1816142" indent="0">
              <a:buNone/>
              <a:defRPr sz="1400"/>
            </a:lvl5pPr>
            <a:lvl6pPr marL="2270160" indent="0">
              <a:buNone/>
              <a:defRPr sz="1400"/>
            </a:lvl6pPr>
            <a:lvl7pPr marL="2724211" indent="0">
              <a:buNone/>
              <a:defRPr sz="1400"/>
            </a:lvl7pPr>
            <a:lvl8pPr marL="3178245" indent="0">
              <a:buNone/>
              <a:defRPr sz="1400"/>
            </a:lvl8pPr>
            <a:lvl9pPr marL="3632290"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pl-PL"/>
          </a:p>
        </p:txBody>
      </p:sp>
      <p:sp>
        <p:nvSpPr>
          <p:cNvPr id="5" name="Rectangle 4"/>
          <p:cNvSpPr>
            <a:spLocks noGrp="1" noChangeArrowheads="1"/>
          </p:cNvSpPr>
          <p:nvPr>
            <p:ph type="ftr" idx="11"/>
          </p:nvPr>
        </p:nvSpPr>
        <p:spPr>
          <a:ln/>
        </p:spPr>
        <p:txBody>
          <a:bodyPr/>
          <a:lstStyle>
            <a:lvl1pPr>
              <a:defRPr/>
            </a:lvl1pPr>
          </a:lstStyle>
          <a:p>
            <a:pPr>
              <a:defRPr/>
            </a:pPr>
            <a:endParaRPr lang="pl-PL"/>
          </a:p>
        </p:txBody>
      </p:sp>
      <p:sp>
        <p:nvSpPr>
          <p:cNvPr id="6" name="Rectangle 5"/>
          <p:cNvSpPr>
            <a:spLocks noGrp="1" noChangeArrowheads="1"/>
          </p:cNvSpPr>
          <p:nvPr>
            <p:ph type="sldNum" idx="12"/>
          </p:nvPr>
        </p:nvSpPr>
        <p:spPr>
          <a:ln/>
        </p:spPr>
        <p:txBody>
          <a:bodyPr/>
          <a:lstStyle>
            <a:lvl1pPr>
              <a:defRPr/>
            </a:lvl1pPr>
          </a:lstStyle>
          <a:p>
            <a:pPr>
              <a:defRPr/>
            </a:pPr>
            <a:fld id="{D14DBDCC-6BE7-4491-B44E-154F553E615B}" type="slidenum">
              <a:rPr lang="pl-PL"/>
              <a:pPr>
                <a:defRPr/>
              </a:pPr>
              <a:t>‹#›</a:t>
            </a:fld>
            <a:endParaRPr lang="pl-PL"/>
          </a:p>
        </p:txBody>
      </p:sp>
    </p:spTree>
    <p:extLst>
      <p:ext uri="{BB962C8B-B14F-4D97-AF65-F5344CB8AC3E}">
        <p14:creationId xmlns:p14="http://schemas.microsoft.com/office/powerpoint/2010/main" val="22639034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504031" y="1763925"/>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5124318" y="1763925"/>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3900A825-FE5D-4E41-BC04-CC293195FEAE}" type="datetimeFigureOut">
              <a:rPr lang="pl-PL"/>
              <a:pPr>
                <a:defRPr/>
              </a:pPr>
              <a:t>2016-04-14</a:t>
            </a:fld>
            <a:endParaRPr lang="pl-PL"/>
          </a:p>
        </p:txBody>
      </p:sp>
      <p:sp>
        <p:nvSpPr>
          <p:cNvPr id="6" name="Symbol zastępczy stopki 5"/>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7" name="Symbol zastępczy numeru slajdu 6"/>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713CE2AC-F2FF-41F0-9B4A-7020A2F9A2C4}" type="slidenum">
              <a:rPr lang="pl-PL"/>
              <a:pPr>
                <a:defRPr/>
              </a:pPr>
              <a:t>‹#›</a:t>
            </a:fld>
            <a:endParaRPr lang="pl-PL"/>
          </a:p>
        </p:txBody>
      </p:sp>
    </p:spTree>
    <p:extLst>
      <p:ext uri="{BB962C8B-B14F-4D97-AF65-F5344CB8AC3E}">
        <p14:creationId xmlns:p14="http://schemas.microsoft.com/office/powerpoint/2010/main" val="42417506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504031" y="1692178"/>
            <a:ext cx="4454027" cy="705219"/>
          </a:xfrm>
        </p:spPr>
        <p:txBody>
          <a:bodyPr anchor="b"/>
          <a:lstStyle>
            <a:lvl1pPr marL="0" indent="0">
              <a:buNone/>
              <a:defRPr sz="2600" b="1"/>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lvl="0"/>
            <a:r>
              <a:rPr lang="pl-PL" smtClean="0"/>
              <a:t>Kliknij, aby edytować style wzorca tekstu</a:t>
            </a:r>
          </a:p>
        </p:txBody>
      </p:sp>
      <p:sp>
        <p:nvSpPr>
          <p:cNvPr id="4" name="Symbol zastępczy zawartości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5120818" y="1692178"/>
            <a:ext cx="4455776" cy="705219"/>
          </a:xfrm>
        </p:spPr>
        <p:txBody>
          <a:bodyPr anchor="b"/>
          <a:lstStyle>
            <a:lvl1pPr marL="0" indent="0">
              <a:buNone/>
              <a:defRPr sz="2600" b="1"/>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lvl="0"/>
            <a:r>
              <a:rPr lang="pl-PL" smtClean="0"/>
              <a:t>Kliknij, aby edytować style wzorca tekstu</a:t>
            </a:r>
          </a:p>
        </p:txBody>
      </p:sp>
      <p:sp>
        <p:nvSpPr>
          <p:cNvPr id="6" name="Symbol zastępczy zawartości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2EC90313-9B73-4F36-9E39-0B8E31B8CFAA}" type="datetimeFigureOut">
              <a:rPr lang="pl-PL"/>
              <a:pPr>
                <a:defRPr/>
              </a:pPr>
              <a:t>2016-04-14</a:t>
            </a:fld>
            <a:endParaRPr lang="pl-PL"/>
          </a:p>
        </p:txBody>
      </p:sp>
      <p:sp>
        <p:nvSpPr>
          <p:cNvPr id="8" name="Symbol zastępczy stopki 7"/>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9" name="Symbol zastępczy numeru slajdu 8"/>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C895EF29-D64E-4930-9FA7-432B6565E6D8}" type="slidenum">
              <a:rPr lang="pl-PL"/>
              <a:pPr>
                <a:defRPr/>
              </a:pPr>
              <a:t>‹#›</a:t>
            </a:fld>
            <a:endParaRPr lang="pl-PL"/>
          </a:p>
        </p:txBody>
      </p:sp>
    </p:spTree>
    <p:extLst>
      <p:ext uri="{BB962C8B-B14F-4D97-AF65-F5344CB8AC3E}">
        <p14:creationId xmlns:p14="http://schemas.microsoft.com/office/powerpoint/2010/main" val="31407571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BFA84F4A-F194-4FD9-97A4-1F98A4865FCC}" type="datetimeFigureOut">
              <a:rPr lang="pl-PL"/>
              <a:pPr>
                <a:defRPr/>
              </a:pPr>
              <a:t>2016-04-14</a:t>
            </a:fld>
            <a:endParaRPr lang="pl-PL"/>
          </a:p>
        </p:txBody>
      </p:sp>
      <p:sp>
        <p:nvSpPr>
          <p:cNvPr id="4" name="Symbol zastępczy stopki 3"/>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5" name="Symbol zastępczy numeru slajdu 4"/>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16D109C3-7E9C-4A1C-9030-518E9A6158A4}" type="slidenum">
              <a:rPr lang="pl-PL"/>
              <a:pPr>
                <a:defRPr/>
              </a:pPr>
              <a:t>‹#›</a:t>
            </a:fld>
            <a:endParaRPr lang="pl-PL"/>
          </a:p>
        </p:txBody>
      </p:sp>
    </p:spTree>
    <p:extLst>
      <p:ext uri="{BB962C8B-B14F-4D97-AF65-F5344CB8AC3E}">
        <p14:creationId xmlns:p14="http://schemas.microsoft.com/office/powerpoint/2010/main" val="11847711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7B8B0EEC-FFD9-47BD-9FE6-584D1B526FCB}" type="datetimeFigureOut">
              <a:rPr lang="pl-PL"/>
              <a:pPr>
                <a:defRPr/>
              </a:pPr>
              <a:t>2016-04-14</a:t>
            </a:fld>
            <a:endParaRPr lang="pl-PL"/>
          </a:p>
        </p:txBody>
      </p:sp>
      <p:sp>
        <p:nvSpPr>
          <p:cNvPr id="3" name="Symbol zastępczy stopki 2"/>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4" name="Symbol zastępczy numeru slajdu 3"/>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B87C9935-A636-4B19-939D-95A226D05C6C}" type="slidenum">
              <a:rPr lang="pl-PL"/>
              <a:pPr>
                <a:defRPr/>
              </a:pPr>
              <a:t>‹#›</a:t>
            </a:fld>
            <a:endParaRPr lang="pl-PL"/>
          </a:p>
        </p:txBody>
      </p:sp>
    </p:spTree>
    <p:extLst>
      <p:ext uri="{BB962C8B-B14F-4D97-AF65-F5344CB8AC3E}">
        <p14:creationId xmlns:p14="http://schemas.microsoft.com/office/powerpoint/2010/main" val="27628190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504032" y="300987"/>
            <a:ext cx="3316456" cy="1280945"/>
          </a:xfrm>
        </p:spPr>
        <p:txBody>
          <a:bodyPr anchor="b"/>
          <a:lstStyle>
            <a:lvl1pPr algn="l">
              <a:defRPr sz="2200" b="1"/>
            </a:lvl1pPr>
          </a:lstStyle>
          <a:p>
            <a:r>
              <a:rPr lang="pl-PL" smtClean="0"/>
              <a:t>Kliknij, aby edytować styl</a:t>
            </a:r>
            <a:endParaRPr lang="pl-PL"/>
          </a:p>
        </p:txBody>
      </p:sp>
      <p:sp>
        <p:nvSpPr>
          <p:cNvPr id="3" name="Symbol zastępczy zawartości 2"/>
          <p:cNvSpPr>
            <a:spLocks noGrp="1"/>
          </p:cNvSpPr>
          <p:nvPr>
            <p:ph idx="1"/>
          </p:nvPr>
        </p:nvSpPr>
        <p:spPr>
          <a:xfrm>
            <a:off x="3941245" y="30098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504032" y="1581933"/>
            <a:ext cx="3316456" cy="5171028"/>
          </a:xfrm>
        </p:spPr>
        <p:txBody>
          <a:bodyPr/>
          <a:lstStyle>
            <a:lvl1pPr marL="0" indent="0">
              <a:buNone/>
              <a:defRPr sz="15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C3C8F138-15A8-44D7-9127-48034851524E}" type="datetimeFigureOut">
              <a:rPr lang="pl-PL"/>
              <a:pPr>
                <a:defRPr/>
              </a:pPr>
              <a:t>2016-04-14</a:t>
            </a:fld>
            <a:endParaRPr lang="pl-PL"/>
          </a:p>
        </p:txBody>
      </p:sp>
      <p:sp>
        <p:nvSpPr>
          <p:cNvPr id="6" name="Symbol zastępczy stopki 5"/>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7" name="Symbol zastępczy numeru slajdu 6"/>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AB47A29F-0666-4202-8D73-AA676F30077F}" type="slidenum">
              <a:rPr lang="pl-PL"/>
              <a:pPr>
                <a:defRPr/>
              </a:pPr>
              <a:t>‹#›</a:t>
            </a:fld>
            <a:endParaRPr lang="pl-PL"/>
          </a:p>
        </p:txBody>
      </p:sp>
    </p:spTree>
    <p:extLst>
      <p:ext uri="{BB962C8B-B14F-4D97-AF65-F5344CB8AC3E}">
        <p14:creationId xmlns:p14="http://schemas.microsoft.com/office/powerpoint/2010/main" val="2756706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975873" y="5291772"/>
            <a:ext cx="6048375" cy="624724"/>
          </a:xfrm>
        </p:spPr>
        <p:txBody>
          <a:bodyPr anchor="b"/>
          <a:lstStyle>
            <a:lvl1pPr algn="l">
              <a:defRPr sz="2200" b="1"/>
            </a:lvl1pPr>
          </a:lstStyle>
          <a:p>
            <a:r>
              <a:rPr lang="pl-PL" smtClean="0"/>
              <a:t>Kliknij, aby edytować styl</a:t>
            </a:r>
            <a:endParaRPr lang="pl-PL"/>
          </a:p>
        </p:txBody>
      </p:sp>
      <p:sp>
        <p:nvSpPr>
          <p:cNvPr id="3" name="Symbol zastępczy obrazu 2"/>
          <p:cNvSpPr>
            <a:spLocks noGrp="1"/>
          </p:cNvSpPr>
          <p:nvPr>
            <p:ph type="pic" idx="1"/>
          </p:nvPr>
        </p:nvSpPr>
        <p:spPr>
          <a:xfrm>
            <a:off x="1975873" y="675471"/>
            <a:ext cx="6048375" cy="4535805"/>
          </a:xfrm>
        </p:spPr>
        <p:txBody>
          <a:bodyPr rtlCol="0">
            <a:normAutofit/>
          </a:bodyPr>
          <a:lstStyle>
            <a:lvl1pPr marL="0" indent="0">
              <a:buNone/>
              <a:defRPr sz="3500"/>
            </a:lvl1pPr>
            <a:lvl2pPr marL="503972" indent="0">
              <a:buNone/>
              <a:defRPr sz="3100"/>
            </a:lvl2pPr>
            <a:lvl3pPr marL="1007943" indent="0">
              <a:buNone/>
              <a:defRPr sz="2600"/>
            </a:lvl3pPr>
            <a:lvl4pPr marL="1511915" indent="0">
              <a:buNone/>
              <a:defRPr sz="2200"/>
            </a:lvl4pPr>
            <a:lvl5pPr marL="2015886" indent="0">
              <a:buNone/>
              <a:defRPr sz="2200"/>
            </a:lvl5pPr>
            <a:lvl6pPr marL="2519858" indent="0">
              <a:buNone/>
              <a:defRPr sz="2200"/>
            </a:lvl6pPr>
            <a:lvl7pPr marL="3023829" indent="0">
              <a:buNone/>
              <a:defRPr sz="2200"/>
            </a:lvl7pPr>
            <a:lvl8pPr marL="3527801" indent="0">
              <a:buNone/>
              <a:defRPr sz="2200"/>
            </a:lvl8pPr>
            <a:lvl9pPr marL="4031772" indent="0">
              <a:buNone/>
              <a:defRPr sz="2200"/>
            </a:lvl9pPr>
          </a:lstStyle>
          <a:p>
            <a:pPr lvl="0"/>
            <a:endParaRPr lang="pl-PL" noProof="0"/>
          </a:p>
        </p:txBody>
      </p:sp>
      <p:sp>
        <p:nvSpPr>
          <p:cNvPr id="4" name="Symbol zastępczy tekstu 3"/>
          <p:cNvSpPr>
            <a:spLocks noGrp="1"/>
          </p:cNvSpPr>
          <p:nvPr>
            <p:ph type="body" sz="half" idx="2"/>
          </p:nvPr>
        </p:nvSpPr>
        <p:spPr>
          <a:xfrm>
            <a:off x="1975873" y="5916496"/>
            <a:ext cx="6048375" cy="887211"/>
          </a:xfrm>
        </p:spPr>
        <p:txBody>
          <a:bodyPr/>
          <a:lstStyle>
            <a:lvl1pPr marL="0" indent="0">
              <a:buNone/>
              <a:defRPr sz="15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55A18EB6-7EBE-4E74-A411-C968BCFD9563}" type="datetimeFigureOut">
              <a:rPr lang="pl-PL"/>
              <a:pPr>
                <a:defRPr/>
              </a:pPr>
              <a:t>2016-04-14</a:t>
            </a:fld>
            <a:endParaRPr lang="pl-PL"/>
          </a:p>
        </p:txBody>
      </p:sp>
      <p:sp>
        <p:nvSpPr>
          <p:cNvPr id="6" name="Symbol zastępczy stopki 5"/>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7" name="Symbol zastępczy numeru slajdu 6"/>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997C2C78-129F-45BD-81A4-F5CE5113333F}" type="slidenum">
              <a:rPr lang="pl-PL"/>
              <a:pPr>
                <a:defRPr/>
              </a:pPr>
              <a:t>‹#›</a:t>
            </a:fld>
            <a:endParaRPr lang="pl-PL"/>
          </a:p>
        </p:txBody>
      </p:sp>
    </p:spTree>
    <p:extLst>
      <p:ext uri="{BB962C8B-B14F-4D97-AF65-F5344CB8AC3E}">
        <p14:creationId xmlns:p14="http://schemas.microsoft.com/office/powerpoint/2010/main" val="15219958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A840BAD7-E06C-42A1-A531-52E8610DA8FF}" type="datetimeFigureOut">
              <a:rPr lang="pl-PL"/>
              <a:pPr>
                <a:defRPr/>
              </a:pPr>
              <a:t>2016-04-14</a:t>
            </a:fld>
            <a:endParaRPr lang="pl-PL"/>
          </a:p>
        </p:txBody>
      </p:sp>
      <p:sp>
        <p:nvSpPr>
          <p:cNvPr id="5" name="Symbol zastępczy stopki 4"/>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6" name="Symbol zastępczy numeru slajdu 5"/>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6F99D8BB-9724-4A74-9478-3B0E6DF41370}" type="slidenum">
              <a:rPr lang="pl-PL"/>
              <a:pPr>
                <a:defRPr/>
              </a:pPr>
              <a:t>‹#›</a:t>
            </a:fld>
            <a:endParaRPr lang="pl-PL"/>
          </a:p>
        </p:txBody>
      </p:sp>
    </p:spTree>
    <p:extLst>
      <p:ext uri="{BB962C8B-B14F-4D97-AF65-F5344CB8AC3E}">
        <p14:creationId xmlns:p14="http://schemas.microsoft.com/office/powerpoint/2010/main" val="17237600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7308453" y="302738"/>
            <a:ext cx="2268141" cy="6450223"/>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504031" y="302738"/>
            <a:ext cx="6636411" cy="6450223"/>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684F1FAB-2B28-4551-B62D-0F7C955056A3}" type="datetimeFigureOut">
              <a:rPr lang="pl-PL"/>
              <a:pPr>
                <a:defRPr/>
              </a:pPr>
              <a:t>2016-04-14</a:t>
            </a:fld>
            <a:endParaRPr lang="pl-PL"/>
          </a:p>
        </p:txBody>
      </p:sp>
      <p:sp>
        <p:nvSpPr>
          <p:cNvPr id="5" name="Symbol zastępczy stopki 4"/>
          <p:cNvSpPr>
            <a:spLocks noGrp="1"/>
          </p:cNvSpPr>
          <p:nvPr>
            <p:ph type="ftr" sz="quarter" idx="11"/>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endParaRPr lang="pl-PL"/>
          </a:p>
        </p:txBody>
      </p:sp>
      <p:sp>
        <p:nvSpPr>
          <p:cNvPr id="6" name="Symbol zastępczy numeru slajdu 5"/>
          <p:cNvSpPr>
            <a:spLocks noGrp="1"/>
          </p:cNvSpPr>
          <p:nvPr>
            <p:ph type="sldNum" sz="quarter" idx="12"/>
          </p:nvPr>
        </p:nvSpPr>
        <p:spPr/>
        <p:txBody>
          <a:bodyPr/>
          <a:lstStyle>
            <a:lvl1pPr defTabSz="444038" fontAlgn="base" hangingPunct="0">
              <a:lnSpc>
                <a:spcPct val="93000"/>
              </a:lnSpc>
              <a:spcBef>
                <a:spcPct val="0"/>
              </a:spcBef>
              <a:spcAft>
                <a:spcPct val="0"/>
              </a:spcAft>
              <a:buClr>
                <a:srgbClr val="000000"/>
              </a:buClr>
              <a:buSzPct val="100000"/>
              <a:buFont typeface="Times New Roman" pitchFamily="18" charset="0"/>
              <a:buNone/>
              <a:defRPr>
                <a:latin typeface="Arial" charset="0"/>
                <a:ea typeface="Microsoft YaHei" pitchFamily="34" charset="-122"/>
              </a:defRPr>
            </a:lvl1pPr>
          </a:lstStyle>
          <a:p>
            <a:pPr>
              <a:defRPr/>
            </a:pPr>
            <a:fld id="{223FB44B-4BFA-445F-BF95-3C0C558CB8CC}" type="slidenum">
              <a:rPr lang="pl-PL"/>
              <a:pPr>
                <a:defRPr/>
              </a:pPr>
              <a:t>‹#›</a:t>
            </a:fld>
            <a:endParaRPr lang="pl-PL"/>
          </a:p>
        </p:txBody>
      </p:sp>
    </p:spTree>
    <p:extLst>
      <p:ext uri="{BB962C8B-B14F-4D97-AF65-F5344CB8AC3E}">
        <p14:creationId xmlns:p14="http://schemas.microsoft.com/office/powerpoint/2010/main" val="143505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03238" y="1768549"/>
            <a:ext cx="4457700" cy="4987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13338" y="1768549"/>
            <a:ext cx="4459288" cy="4987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3"/>
          <p:cNvSpPr>
            <a:spLocks noGrp="1" noChangeArrowheads="1"/>
          </p:cNvSpPr>
          <p:nvPr>
            <p:ph type="dt" idx="10"/>
          </p:nvPr>
        </p:nvSpPr>
        <p:spPr>
          <a:ln/>
        </p:spPr>
        <p:txBody>
          <a:bodyPr/>
          <a:lstStyle>
            <a:lvl1pPr>
              <a:defRPr/>
            </a:lvl1pPr>
          </a:lstStyle>
          <a:p>
            <a:pPr>
              <a:defRPr/>
            </a:pPr>
            <a:endParaRPr lang="pl-PL"/>
          </a:p>
        </p:txBody>
      </p:sp>
      <p:sp>
        <p:nvSpPr>
          <p:cNvPr id="6" name="Rectangle 4"/>
          <p:cNvSpPr>
            <a:spLocks noGrp="1" noChangeArrowheads="1"/>
          </p:cNvSpPr>
          <p:nvPr>
            <p:ph type="ftr" idx="11"/>
          </p:nvPr>
        </p:nvSpPr>
        <p:spPr>
          <a:ln/>
        </p:spPr>
        <p:txBody>
          <a:bodyPr/>
          <a:lstStyle>
            <a:lvl1pPr>
              <a:defRPr/>
            </a:lvl1pPr>
          </a:lstStyle>
          <a:p>
            <a:pPr>
              <a:defRPr/>
            </a:pPr>
            <a:endParaRPr lang="pl-PL"/>
          </a:p>
        </p:txBody>
      </p:sp>
      <p:sp>
        <p:nvSpPr>
          <p:cNvPr id="7" name="Rectangle 5"/>
          <p:cNvSpPr>
            <a:spLocks noGrp="1" noChangeArrowheads="1"/>
          </p:cNvSpPr>
          <p:nvPr>
            <p:ph type="sldNum" idx="12"/>
          </p:nvPr>
        </p:nvSpPr>
        <p:spPr>
          <a:ln/>
        </p:spPr>
        <p:txBody>
          <a:bodyPr/>
          <a:lstStyle>
            <a:lvl1pPr>
              <a:defRPr/>
            </a:lvl1pPr>
          </a:lstStyle>
          <a:p>
            <a:pPr>
              <a:defRPr/>
            </a:pPr>
            <a:fld id="{06617A9D-4744-4B66-A1E6-4C23ED9CB4EE}" type="slidenum">
              <a:rPr lang="pl-PL"/>
              <a:pPr>
                <a:defRPr/>
              </a:pPr>
              <a:t>‹#›</a:t>
            </a:fld>
            <a:endParaRPr lang="pl-PL"/>
          </a:p>
        </p:txBody>
      </p:sp>
    </p:spTree>
    <p:extLst>
      <p:ext uri="{BB962C8B-B14F-4D97-AF65-F5344CB8AC3E}">
        <p14:creationId xmlns:p14="http://schemas.microsoft.com/office/powerpoint/2010/main" val="540307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7" y="303287"/>
            <a:ext cx="9072563" cy="12588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4034" indent="0">
              <a:buNone/>
              <a:defRPr sz="2000" b="1"/>
            </a:lvl2pPr>
            <a:lvl3pPr marL="908066" indent="0">
              <a:buNone/>
              <a:defRPr sz="1800" b="1"/>
            </a:lvl3pPr>
            <a:lvl4pPr marL="1362110" indent="0">
              <a:buNone/>
              <a:defRPr sz="1700" b="1"/>
            </a:lvl4pPr>
            <a:lvl5pPr marL="1816142" indent="0">
              <a:buNone/>
              <a:defRPr sz="1700" b="1"/>
            </a:lvl5pPr>
            <a:lvl6pPr marL="2270160" indent="0">
              <a:buNone/>
              <a:defRPr sz="1700" b="1"/>
            </a:lvl6pPr>
            <a:lvl7pPr marL="2724211" indent="0">
              <a:buNone/>
              <a:defRPr sz="1700" b="1"/>
            </a:lvl7pPr>
            <a:lvl8pPr marL="3178245" indent="0">
              <a:buNone/>
              <a:defRPr sz="1700" b="1"/>
            </a:lvl8pPr>
            <a:lvl9pPr marL="3632290"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4034" indent="0">
              <a:buNone/>
              <a:defRPr sz="2000" b="1"/>
            </a:lvl2pPr>
            <a:lvl3pPr marL="908066" indent="0">
              <a:buNone/>
              <a:defRPr sz="1800" b="1"/>
            </a:lvl3pPr>
            <a:lvl4pPr marL="1362110" indent="0">
              <a:buNone/>
              <a:defRPr sz="1700" b="1"/>
            </a:lvl4pPr>
            <a:lvl5pPr marL="1816142" indent="0">
              <a:buNone/>
              <a:defRPr sz="1700" b="1"/>
            </a:lvl5pPr>
            <a:lvl6pPr marL="2270160" indent="0">
              <a:buNone/>
              <a:defRPr sz="1700" b="1"/>
            </a:lvl6pPr>
            <a:lvl7pPr marL="2724211" indent="0">
              <a:buNone/>
              <a:defRPr sz="1700" b="1"/>
            </a:lvl7pPr>
            <a:lvl8pPr marL="3178245" indent="0">
              <a:buNone/>
              <a:defRPr sz="1700" b="1"/>
            </a:lvl8pPr>
            <a:lvl9pPr marL="3632290"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3"/>
          <p:cNvSpPr>
            <a:spLocks noGrp="1" noChangeArrowheads="1"/>
          </p:cNvSpPr>
          <p:nvPr>
            <p:ph type="dt" idx="10"/>
          </p:nvPr>
        </p:nvSpPr>
        <p:spPr>
          <a:ln/>
        </p:spPr>
        <p:txBody>
          <a:bodyPr/>
          <a:lstStyle>
            <a:lvl1pPr>
              <a:defRPr/>
            </a:lvl1pPr>
          </a:lstStyle>
          <a:p>
            <a:pPr>
              <a:defRPr/>
            </a:pPr>
            <a:endParaRPr lang="pl-PL"/>
          </a:p>
        </p:txBody>
      </p:sp>
      <p:sp>
        <p:nvSpPr>
          <p:cNvPr id="8" name="Rectangle 4"/>
          <p:cNvSpPr>
            <a:spLocks noGrp="1" noChangeArrowheads="1"/>
          </p:cNvSpPr>
          <p:nvPr>
            <p:ph type="ftr" idx="11"/>
          </p:nvPr>
        </p:nvSpPr>
        <p:spPr>
          <a:ln/>
        </p:spPr>
        <p:txBody>
          <a:bodyPr/>
          <a:lstStyle>
            <a:lvl1pPr>
              <a:defRPr/>
            </a:lvl1pPr>
          </a:lstStyle>
          <a:p>
            <a:pPr>
              <a:defRPr/>
            </a:pPr>
            <a:endParaRPr lang="pl-PL"/>
          </a:p>
        </p:txBody>
      </p:sp>
      <p:sp>
        <p:nvSpPr>
          <p:cNvPr id="9" name="Rectangle 5"/>
          <p:cNvSpPr>
            <a:spLocks noGrp="1" noChangeArrowheads="1"/>
          </p:cNvSpPr>
          <p:nvPr>
            <p:ph type="sldNum" idx="12"/>
          </p:nvPr>
        </p:nvSpPr>
        <p:spPr>
          <a:ln/>
        </p:spPr>
        <p:txBody>
          <a:bodyPr/>
          <a:lstStyle>
            <a:lvl1pPr>
              <a:defRPr/>
            </a:lvl1pPr>
          </a:lstStyle>
          <a:p>
            <a:pPr>
              <a:defRPr/>
            </a:pPr>
            <a:fld id="{E677BEA3-5DC8-4EB4-9694-DBC15CE2FD9D}" type="slidenum">
              <a:rPr lang="pl-PL"/>
              <a:pPr>
                <a:defRPr/>
              </a:pPr>
              <a:t>‹#›</a:t>
            </a:fld>
            <a:endParaRPr lang="pl-PL"/>
          </a:p>
        </p:txBody>
      </p:sp>
    </p:spTree>
    <p:extLst>
      <p:ext uri="{BB962C8B-B14F-4D97-AF65-F5344CB8AC3E}">
        <p14:creationId xmlns:p14="http://schemas.microsoft.com/office/powerpoint/2010/main" val="3253000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3"/>
          <p:cNvSpPr>
            <a:spLocks noGrp="1" noChangeArrowheads="1"/>
          </p:cNvSpPr>
          <p:nvPr>
            <p:ph type="dt" idx="10"/>
          </p:nvPr>
        </p:nvSpPr>
        <p:spPr>
          <a:ln/>
        </p:spPr>
        <p:txBody>
          <a:bodyPr/>
          <a:lstStyle>
            <a:lvl1pPr>
              <a:defRPr/>
            </a:lvl1pPr>
          </a:lstStyle>
          <a:p>
            <a:pPr>
              <a:defRPr/>
            </a:pPr>
            <a:endParaRPr lang="pl-PL"/>
          </a:p>
        </p:txBody>
      </p:sp>
      <p:sp>
        <p:nvSpPr>
          <p:cNvPr id="4" name="Rectangle 4"/>
          <p:cNvSpPr>
            <a:spLocks noGrp="1" noChangeArrowheads="1"/>
          </p:cNvSpPr>
          <p:nvPr>
            <p:ph type="ftr" idx="11"/>
          </p:nvPr>
        </p:nvSpPr>
        <p:spPr>
          <a:ln/>
        </p:spPr>
        <p:txBody>
          <a:bodyPr/>
          <a:lstStyle>
            <a:lvl1pPr>
              <a:defRPr/>
            </a:lvl1pPr>
          </a:lstStyle>
          <a:p>
            <a:pPr>
              <a:defRPr/>
            </a:pPr>
            <a:endParaRPr lang="pl-PL"/>
          </a:p>
        </p:txBody>
      </p:sp>
      <p:sp>
        <p:nvSpPr>
          <p:cNvPr id="5" name="Rectangle 5"/>
          <p:cNvSpPr>
            <a:spLocks noGrp="1" noChangeArrowheads="1"/>
          </p:cNvSpPr>
          <p:nvPr>
            <p:ph type="sldNum" idx="12"/>
          </p:nvPr>
        </p:nvSpPr>
        <p:spPr>
          <a:ln/>
        </p:spPr>
        <p:txBody>
          <a:bodyPr/>
          <a:lstStyle>
            <a:lvl1pPr>
              <a:defRPr/>
            </a:lvl1pPr>
          </a:lstStyle>
          <a:p>
            <a:pPr>
              <a:defRPr/>
            </a:pPr>
            <a:fld id="{CD73BEA8-D4F1-41B5-B376-898E286F2674}" type="slidenum">
              <a:rPr lang="pl-PL"/>
              <a:pPr>
                <a:defRPr/>
              </a:pPr>
              <a:t>‹#›</a:t>
            </a:fld>
            <a:endParaRPr lang="pl-PL"/>
          </a:p>
        </p:txBody>
      </p:sp>
    </p:spTree>
    <p:extLst>
      <p:ext uri="{BB962C8B-B14F-4D97-AF65-F5344CB8AC3E}">
        <p14:creationId xmlns:p14="http://schemas.microsoft.com/office/powerpoint/2010/main" val="2745065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pl-PL"/>
          </a:p>
        </p:txBody>
      </p:sp>
      <p:sp>
        <p:nvSpPr>
          <p:cNvPr id="3" name="Rectangle 4"/>
          <p:cNvSpPr>
            <a:spLocks noGrp="1" noChangeArrowheads="1"/>
          </p:cNvSpPr>
          <p:nvPr>
            <p:ph type="ftr" idx="11"/>
          </p:nvPr>
        </p:nvSpPr>
        <p:spPr>
          <a:ln/>
        </p:spPr>
        <p:txBody>
          <a:bodyPr/>
          <a:lstStyle>
            <a:lvl1pPr>
              <a:defRPr/>
            </a:lvl1pPr>
          </a:lstStyle>
          <a:p>
            <a:pPr>
              <a:defRPr/>
            </a:pPr>
            <a:endParaRPr lang="pl-PL"/>
          </a:p>
        </p:txBody>
      </p:sp>
      <p:sp>
        <p:nvSpPr>
          <p:cNvPr id="4" name="Rectangle 5"/>
          <p:cNvSpPr>
            <a:spLocks noGrp="1" noChangeArrowheads="1"/>
          </p:cNvSpPr>
          <p:nvPr>
            <p:ph type="sldNum" idx="12"/>
          </p:nvPr>
        </p:nvSpPr>
        <p:spPr>
          <a:ln/>
        </p:spPr>
        <p:txBody>
          <a:bodyPr/>
          <a:lstStyle>
            <a:lvl1pPr>
              <a:defRPr/>
            </a:lvl1pPr>
          </a:lstStyle>
          <a:p>
            <a:pPr>
              <a:defRPr/>
            </a:pPr>
            <a:fld id="{2F70AA03-0404-4EBA-B810-634D2D9B414E}" type="slidenum">
              <a:rPr lang="pl-PL"/>
              <a:pPr>
                <a:defRPr/>
              </a:pPr>
              <a:t>‹#›</a:t>
            </a:fld>
            <a:endParaRPr lang="pl-PL"/>
          </a:p>
        </p:txBody>
      </p:sp>
    </p:spTree>
    <p:extLst>
      <p:ext uri="{BB962C8B-B14F-4D97-AF65-F5344CB8AC3E}">
        <p14:creationId xmlns:p14="http://schemas.microsoft.com/office/powerpoint/2010/main" val="2157829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04825" y="1581224"/>
            <a:ext cx="3316288" cy="5172075"/>
          </a:xfrm>
        </p:spPr>
        <p:txBody>
          <a:bodyPr/>
          <a:lstStyle>
            <a:lvl1pPr marL="0" indent="0">
              <a:buNone/>
              <a:defRPr sz="1400"/>
            </a:lvl1pPr>
            <a:lvl2pPr marL="454034" indent="0">
              <a:buNone/>
              <a:defRPr sz="1200"/>
            </a:lvl2pPr>
            <a:lvl3pPr marL="908066" indent="0">
              <a:buNone/>
              <a:defRPr sz="1000"/>
            </a:lvl3pPr>
            <a:lvl4pPr marL="1362110" indent="0">
              <a:buNone/>
              <a:defRPr sz="900"/>
            </a:lvl4pPr>
            <a:lvl5pPr marL="1816142" indent="0">
              <a:buNone/>
              <a:defRPr sz="900"/>
            </a:lvl5pPr>
            <a:lvl6pPr marL="2270160" indent="0">
              <a:buNone/>
              <a:defRPr sz="900"/>
            </a:lvl6pPr>
            <a:lvl7pPr marL="2724211" indent="0">
              <a:buNone/>
              <a:defRPr sz="900"/>
            </a:lvl7pPr>
            <a:lvl8pPr marL="3178245" indent="0">
              <a:buNone/>
              <a:defRPr sz="900"/>
            </a:lvl8pPr>
            <a:lvl9pPr marL="363229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pl-PL"/>
          </a:p>
        </p:txBody>
      </p:sp>
      <p:sp>
        <p:nvSpPr>
          <p:cNvPr id="6" name="Rectangle 4"/>
          <p:cNvSpPr>
            <a:spLocks noGrp="1" noChangeArrowheads="1"/>
          </p:cNvSpPr>
          <p:nvPr>
            <p:ph type="ftr" idx="11"/>
          </p:nvPr>
        </p:nvSpPr>
        <p:spPr>
          <a:ln/>
        </p:spPr>
        <p:txBody>
          <a:bodyPr/>
          <a:lstStyle>
            <a:lvl1pPr>
              <a:defRPr/>
            </a:lvl1pPr>
          </a:lstStyle>
          <a:p>
            <a:pPr>
              <a:defRPr/>
            </a:pPr>
            <a:endParaRPr lang="pl-PL"/>
          </a:p>
        </p:txBody>
      </p:sp>
      <p:sp>
        <p:nvSpPr>
          <p:cNvPr id="7" name="Rectangle 5"/>
          <p:cNvSpPr>
            <a:spLocks noGrp="1" noChangeArrowheads="1"/>
          </p:cNvSpPr>
          <p:nvPr>
            <p:ph type="sldNum" idx="12"/>
          </p:nvPr>
        </p:nvSpPr>
        <p:spPr>
          <a:ln/>
        </p:spPr>
        <p:txBody>
          <a:bodyPr/>
          <a:lstStyle>
            <a:lvl1pPr>
              <a:defRPr/>
            </a:lvl1pPr>
          </a:lstStyle>
          <a:p>
            <a:pPr>
              <a:defRPr/>
            </a:pPr>
            <a:fld id="{93444827-3435-438D-8456-BD2A48757122}" type="slidenum">
              <a:rPr lang="pl-PL"/>
              <a:pPr>
                <a:defRPr/>
              </a:pPr>
              <a:t>‹#›</a:t>
            </a:fld>
            <a:endParaRPr lang="pl-PL"/>
          </a:p>
        </p:txBody>
      </p:sp>
    </p:spTree>
    <p:extLst>
      <p:ext uri="{BB962C8B-B14F-4D97-AF65-F5344CB8AC3E}">
        <p14:creationId xmlns:p14="http://schemas.microsoft.com/office/powerpoint/2010/main" val="2300001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76443" y="674688"/>
            <a:ext cx="6048375" cy="4537075"/>
          </a:xfrm>
        </p:spPr>
        <p:txBody>
          <a:bodyPr/>
          <a:lstStyle>
            <a:lvl1pPr marL="0" indent="0">
              <a:buNone/>
              <a:defRPr sz="3200"/>
            </a:lvl1pPr>
            <a:lvl2pPr marL="454034" indent="0">
              <a:buNone/>
              <a:defRPr sz="2800"/>
            </a:lvl2pPr>
            <a:lvl3pPr marL="908066" indent="0">
              <a:buNone/>
              <a:defRPr sz="2400"/>
            </a:lvl3pPr>
            <a:lvl4pPr marL="1362110" indent="0">
              <a:buNone/>
              <a:defRPr sz="2000"/>
            </a:lvl4pPr>
            <a:lvl5pPr marL="1816142" indent="0">
              <a:buNone/>
              <a:defRPr sz="2000"/>
            </a:lvl5pPr>
            <a:lvl6pPr marL="2270160" indent="0">
              <a:buNone/>
              <a:defRPr sz="2000"/>
            </a:lvl6pPr>
            <a:lvl7pPr marL="2724211" indent="0">
              <a:buNone/>
              <a:defRPr sz="2000"/>
            </a:lvl7pPr>
            <a:lvl8pPr marL="3178245" indent="0">
              <a:buNone/>
              <a:defRPr sz="2000"/>
            </a:lvl8pPr>
            <a:lvl9pPr marL="3632290" indent="0">
              <a:buNone/>
              <a:defRPr sz="2000"/>
            </a:lvl9pPr>
          </a:lstStyle>
          <a:p>
            <a:pPr lvl="0"/>
            <a:endParaRPr lang="en-GB" noProof="0" dirty="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4034" indent="0">
              <a:buNone/>
              <a:defRPr sz="1200"/>
            </a:lvl2pPr>
            <a:lvl3pPr marL="908066" indent="0">
              <a:buNone/>
              <a:defRPr sz="1000"/>
            </a:lvl3pPr>
            <a:lvl4pPr marL="1362110" indent="0">
              <a:buNone/>
              <a:defRPr sz="900"/>
            </a:lvl4pPr>
            <a:lvl5pPr marL="1816142" indent="0">
              <a:buNone/>
              <a:defRPr sz="900"/>
            </a:lvl5pPr>
            <a:lvl6pPr marL="2270160" indent="0">
              <a:buNone/>
              <a:defRPr sz="900"/>
            </a:lvl6pPr>
            <a:lvl7pPr marL="2724211" indent="0">
              <a:buNone/>
              <a:defRPr sz="900"/>
            </a:lvl7pPr>
            <a:lvl8pPr marL="3178245" indent="0">
              <a:buNone/>
              <a:defRPr sz="900"/>
            </a:lvl8pPr>
            <a:lvl9pPr marL="363229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pl-PL"/>
          </a:p>
        </p:txBody>
      </p:sp>
      <p:sp>
        <p:nvSpPr>
          <p:cNvPr id="6" name="Rectangle 4"/>
          <p:cNvSpPr>
            <a:spLocks noGrp="1" noChangeArrowheads="1"/>
          </p:cNvSpPr>
          <p:nvPr>
            <p:ph type="ftr" idx="11"/>
          </p:nvPr>
        </p:nvSpPr>
        <p:spPr>
          <a:ln/>
        </p:spPr>
        <p:txBody>
          <a:bodyPr/>
          <a:lstStyle>
            <a:lvl1pPr>
              <a:defRPr/>
            </a:lvl1pPr>
          </a:lstStyle>
          <a:p>
            <a:pPr>
              <a:defRPr/>
            </a:pPr>
            <a:endParaRPr lang="pl-PL"/>
          </a:p>
        </p:txBody>
      </p:sp>
      <p:sp>
        <p:nvSpPr>
          <p:cNvPr id="7" name="Rectangle 5"/>
          <p:cNvSpPr>
            <a:spLocks noGrp="1" noChangeArrowheads="1"/>
          </p:cNvSpPr>
          <p:nvPr>
            <p:ph type="sldNum" idx="12"/>
          </p:nvPr>
        </p:nvSpPr>
        <p:spPr>
          <a:ln/>
        </p:spPr>
        <p:txBody>
          <a:bodyPr/>
          <a:lstStyle>
            <a:lvl1pPr>
              <a:defRPr/>
            </a:lvl1pPr>
          </a:lstStyle>
          <a:p>
            <a:pPr>
              <a:defRPr/>
            </a:pPr>
            <a:fld id="{BA3C4895-3FA7-4DB5-9461-75360C9D9235}" type="slidenum">
              <a:rPr lang="pl-PL"/>
              <a:pPr>
                <a:defRPr/>
              </a:pPr>
              <a:t>‹#›</a:t>
            </a:fld>
            <a:endParaRPr lang="pl-PL"/>
          </a:p>
        </p:txBody>
      </p:sp>
    </p:spTree>
    <p:extLst>
      <p:ext uri="{BB962C8B-B14F-4D97-AF65-F5344CB8AC3E}">
        <p14:creationId xmlns:p14="http://schemas.microsoft.com/office/powerpoint/2010/main" val="3851253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emf"/><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03238" y="301625"/>
            <a:ext cx="9069387"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en-US" smtClean="0"/>
              <a:t>Kliknij, aby edytować format tekstu tytułu</a:t>
            </a:r>
          </a:p>
        </p:txBody>
      </p:sp>
      <p:sp>
        <p:nvSpPr>
          <p:cNvPr id="1027" name="Rectangle 2"/>
          <p:cNvSpPr>
            <a:spLocks noGrp="1" noChangeArrowheads="1"/>
          </p:cNvSpPr>
          <p:nvPr>
            <p:ph type="body" idx="1"/>
          </p:nvPr>
        </p:nvSpPr>
        <p:spPr bwMode="auto">
          <a:xfrm>
            <a:off x="503238" y="1768475"/>
            <a:ext cx="9069387"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28034" rIns="0" bIns="0" numCol="1" anchor="t" anchorCtr="0" compatLnSpc="1">
            <a:prstTxWarp prst="textNoShape">
              <a:avLst/>
            </a:prstTxWarp>
          </a:bodyPr>
          <a:lstStyle/>
          <a:p>
            <a:pPr lvl="0"/>
            <a:r>
              <a:rPr lang="en-GB" altLang="en-US" smtClean="0"/>
              <a:t>Kliknij, aby edytować format tekstu konspektu</a:t>
            </a:r>
          </a:p>
          <a:p>
            <a:pPr lvl="1"/>
            <a:r>
              <a:rPr lang="en-GB" altLang="en-US" smtClean="0"/>
              <a:t>Drugi poziom konspektu</a:t>
            </a:r>
          </a:p>
          <a:p>
            <a:pPr lvl="2"/>
            <a:r>
              <a:rPr lang="en-GB" altLang="en-US" smtClean="0"/>
              <a:t>Trzeci poziom konspektu</a:t>
            </a:r>
          </a:p>
          <a:p>
            <a:pPr lvl="3"/>
            <a:r>
              <a:rPr lang="en-GB" altLang="en-US" smtClean="0"/>
              <a:t>Czwarty poziom konspektu</a:t>
            </a:r>
          </a:p>
          <a:p>
            <a:pPr lvl="4"/>
            <a:r>
              <a:rPr lang="en-GB" altLang="en-US" smtClean="0"/>
              <a:t>Piąty poziom konspektu</a:t>
            </a:r>
          </a:p>
          <a:p>
            <a:pPr lvl="4"/>
            <a:r>
              <a:rPr lang="en-GB" altLang="en-US" smtClean="0"/>
              <a:t>Szósty poziom konspektu</a:t>
            </a:r>
          </a:p>
          <a:p>
            <a:pPr lvl="4"/>
            <a:r>
              <a:rPr lang="en-GB" altLang="en-US" smtClean="0"/>
              <a:t>Siódmy poziom konspektu</a:t>
            </a:r>
          </a:p>
          <a:p>
            <a:pPr lvl="4"/>
            <a:r>
              <a:rPr lang="en-GB" altLang="en-US" smtClean="0"/>
              <a:t>Ósmy poziom konspektu</a:t>
            </a:r>
          </a:p>
          <a:p>
            <a:pPr lvl="4"/>
            <a:r>
              <a:rPr lang="en-GB" altLang="en-US" smtClean="0"/>
              <a:t>Dziewiąty poziom konspektu</a:t>
            </a:r>
          </a:p>
        </p:txBody>
      </p:sp>
      <p:sp>
        <p:nvSpPr>
          <p:cNvPr id="2" name="Rectangle 3"/>
          <p:cNvSpPr>
            <a:spLocks noGrp="1" noChangeArrowheads="1"/>
          </p:cNvSpPr>
          <p:nvPr>
            <p:ph type="dt"/>
          </p:nvPr>
        </p:nvSpPr>
        <p:spPr bwMode="auto">
          <a:xfrm>
            <a:off x="503238" y="6886575"/>
            <a:ext cx="2346325" cy="519113"/>
          </a:xfrm>
          <a:prstGeom prst="rect">
            <a:avLst/>
          </a:prstGeom>
          <a:noFill/>
          <a:ln>
            <a:noFill/>
          </a:ln>
          <a:effectLst/>
          <a:extLst/>
        </p:spPr>
        <p:txBody>
          <a:bodyPr vert="horz" wrap="square" lIns="0" tIns="0" rIns="0" bIns="0" numCol="1" anchor="t" anchorCtr="0" compatLnSpc="1">
            <a:prstTxWarp prst="textNoShape">
              <a:avLst/>
            </a:prstTxWarp>
          </a:bodyPr>
          <a:lstStyle>
            <a:lvl1pPr defTabSz="446149">
              <a:lnSpc>
                <a:spcPct val="95000"/>
              </a:lnSpc>
              <a:buFont typeface="Times New Roman" pitchFamily="16" charset="0"/>
              <a:buNone/>
              <a:tabLst>
                <a:tab pos="718881" algn="l"/>
                <a:tab pos="1437768" algn="l"/>
                <a:tab pos="2156662" algn="l"/>
              </a:tabLst>
              <a:defRPr sz="1400">
                <a:solidFill>
                  <a:srgbClr val="000000"/>
                </a:solidFill>
                <a:latin typeface="Times New Roman" pitchFamily="16" charset="0"/>
                <a:ea typeface="Microsoft YaHei" charset="-122"/>
                <a:cs typeface="Arial Unicode MS" charset="0"/>
              </a:defRPr>
            </a:lvl1pPr>
          </a:lstStyle>
          <a:p>
            <a:pPr>
              <a:defRPr/>
            </a:pPr>
            <a:endParaRPr lang="pl-PL"/>
          </a:p>
        </p:txBody>
      </p:sp>
      <p:sp>
        <p:nvSpPr>
          <p:cNvPr id="1028" name="Rectangle 4"/>
          <p:cNvSpPr>
            <a:spLocks noGrp="1" noChangeArrowheads="1"/>
          </p:cNvSpPr>
          <p:nvPr>
            <p:ph type="ftr"/>
          </p:nvPr>
        </p:nvSpPr>
        <p:spPr bwMode="auto">
          <a:xfrm>
            <a:off x="3448050" y="6886575"/>
            <a:ext cx="3194050" cy="519113"/>
          </a:xfrm>
          <a:prstGeom prst="rect">
            <a:avLst/>
          </a:prstGeom>
          <a:noFill/>
          <a:ln>
            <a:noFill/>
          </a:ln>
          <a:effectLst/>
          <a:extLst/>
        </p:spPr>
        <p:txBody>
          <a:bodyPr vert="horz" wrap="square" lIns="0" tIns="0" rIns="0" bIns="0" numCol="1" anchor="t" anchorCtr="0" compatLnSpc="1">
            <a:prstTxWarp prst="textNoShape">
              <a:avLst/>
            </a:prstTxWarp>
          </a:bodyPr>
          <a:lstStyle>
            <a:lvl1pPr algn="ctr" defTabSz="446149">
              <a:lnSpc>
                <a:spcPct val="95000"/>
              </a:lnSpc>
              <a:buFont typeface="Times New Roman" pitchFamily="16" charset="0"/>
              <a:buNone/>
              <a:tabLst>
                <a:tab pos="718881" algn="l"/>
                <a:tab pos="1437768" algn="l"/>
                <a:tab pos="2156662" algn="l"/>
                <a:tab pos="2875555" algn="l"/>
              </a:tabLst>
              <a:defRPr sz="1400">
                <a:solidFill>
                  <a:srgbClr val="000000"/>
                </a:solidFill>
                <a:latin typeface="Times New Roman" pitchFamily="16" charset="0"/>
                <a:ea typeface="Microsoft YaHei" charset="-122"/>
                <a:cs typeface="Arial Unicode MS" charset="0"/>
              </a:defRPr>
            </a:lvl1pPr>
          </a:lstStyle>
          <a:p>
            <a:pPr>
              <a:defRPr/>
            </a:pPr>
            <a:endParaRPr lang="pl-PL"/>
          </a:p>
        </p:txBody>
      </p:sp>
      <p:sp>
        <p:nvSpPr>
          <p:cNvPr id="1029" name="Rectangle 5"/>
          <p:cNvSpPr>
            <a:spLocks noGrp="1" noChangeArrowheads="1"/>
          </p:cNvSpPr>
          <p:nvPr>
            <p:ph type="sldNum"/>
          </p:nvPr>
        </p:nvSpPr>
        <p:spPr bwMode="auto">
          <a:xfrm>
            <a:off x="7227888" y="6886575"/>
            <a:ext cx="2346325" cy="519113"/>
          </a:xfrm>
          <a:prstGeom prst="rect">
            <a:avLst/>
          </a:prstGeom>
          <a:noFill/>
          <a:ln>
            <a:noFill/>
          </a:ln>
          <a:effectLst/>
          <a:extLst/>
        </p:spPr>
        <p:txBody>
          <a:bodyPr vert="horz" wrap="square" lIns="0" tIns="0" rIns="0" bIns="0" numCol="1" anchor="t" anchorCtr="0" compatLnSpc="1">
            <a:prstTxWarp prst="textNoShape">
              <a:avLst/>
            </a:prstTxWarp>
          </a:bodyPr>
          <a:lstStyle>
            <a:lvl1pPr algn="r" defTabSz="446149">
              <a:lnSpc>
                <a:spcPct val="95000"/>
              </a:lnSpc>
              <a:buFont typeface="Times New Roman" pitchFamily="16" charset="0"/>
              <a:buNone/>
              <a:tabLst>
                <a:tab pos="718881" algn="l"/>
                <a:tab pos="1437768" algn="l"/>
                <a:tab pos="2156662" algn="l"/>
              </a:tabLst>
              <a:defRPr sz="1400">
                <a:solidFill>
                  <a:srgbClr val="000000"/>
                </a:solidFill>
                <a:latin typeface="Times New Roman" pitchFamily="16" charset="0"/>
                <a:ea typeface="Microsoft YaHei" charset="-122"/>
                <a:cs typeface="Arial Unicode MS" charset="0"/>
              </a:defRPr>
            </a:lvl1pPr>
          </a:lstStyle>
          <a:p>
            <a:pPr>
              <a:defRPr/>
            </a:pPr>
            <a:fld id="{F1B4582C-92DC-4E41-A0E5-61D9060A31D1}" type="slidenum">
              <a:rPr lang="pl-PL"/>
              <a:pPr>
                <a:defRPr/>
              </a:pPr>
              <a:t>‹#›</a:t>
            </a:fld>
            <a:endParaRPr lang="pl-PL"/>
          </a:p>
        </p:txBody>
      </p:sp>
    </p:spTree>
  </p:cSld>
  <p:clrMap bg1="lt1" tx1="dk1" bg2="lt2" tx2="dk2" accent1="accent1" accent2="accent2" accent3="accent3" accent4="accent4" accent5="accent5" accent6="accent6" hlink="hlink" folHlink="folHlink"/>
  <p:sldLayoutIdLst>
    <p:sldLayoutId id="2147485762" r:id="rId1"/>
    <p:sldLayoutId id="2147485763" r:id="rId2"/>
    <p:sldLayoutId id="2147485764" r:id="rId3"/>
    <p:sldLayoutId id="2147485765" r:id="rId4"/>
    <p:sldLayoutId id="2147485766" r:id="rId5"/>
    <p:sldLayoutId id="2147485767" r:id="rId6"/>
    <p:sldLayoutId id="2147485768" r:id="rId7"/>
    <p:sldLayoutId id="2147485769" r:id="rId8"/>
    <p:sldLayoutId id="2147485770" r:id="rId9"/>
    <p:sldLayoutId id="2147485771" r:id="rId10"/>
    <p:sldLayoutId id="2147485772" r:id="rId11"/>
    <p:sldLayoutId id="2147485773" r:id="rId12"/>
  </p:sldLayoutIdLst>
  <p:txStyles>
    <p:titleStyle>
      <a:lvl1pPr algn="ctr" defTabSz="442913"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2913"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122"/>
        </a:defRPr>
      </a:lvl2pPr>
      <a:lvl3pPr algn="ctr" defTabSz="442913"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122"/>
        </a:defRPr>
      </a:lvl3pPr>
      <a:lvl4pPr algn="ctr" defTabSz="442913"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122"/>
        </a:defRPr>
      </a:lvl4pPr>
      <a:lvl5pPr algn="ctr" defTabSz="442913"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Microsoft YaHei" charset="-122"/>
        </a:defRPr>
      </a:lvl5pPr>
      <a:lvl6pPr marL="2497200" indent="-227022" algn="ctr" defTabSz="446149"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Microsoft YaHei" charset="-122"/>
        </a:defRPr>
      </a:lvl6pPr>
      <a:lvl7pPr marL="2951225" indent="-227022" algn="ctr" defTabSz="446149"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Microsoft YaHei" charset="-122"/>
        </a:defRPr>
      </a:lvl7pPr>
      <a:lvl8pPr marL="3405259" indent="-227022" algn="ctr" defTabSz="446149"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Microsoft YaHei" charset="-122"/>
        </a:defRPr>
      </a:lvl8pPr>
      <a:lvl9pPr marL="3859302" indent="-227022" algn="ctr" defTabSz="446149"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Microsoft YaHei" charset="-122"/>
        </a:defRPr>
      </a:lvl9pPr>
    </p:titleStyle>
    <p:bodyStyle>
      <a:lvl1pPr marL="336550" indent="-336550" algn="l" defTabSz="442913" rtl="0" eaLnBrk="0" fontAlgn="base" hangingPunct="0">
        <a:lnSpc>
          <a:spcPct val="93000"/>
        </a:lnSpc>
        <a:spcBef>
          <a:spcPct val="0"/>
        </a:spcBef>
        <a:spcAft>
          <a:spcPts val="1413"/>
        </a:spcAft>
        <a:buClr>
          <a:srgbClr val="000000"/>
        </a:buClr>
        <a:buSzPct val="100000"/>
        <a:buFont typeface="Times New Roman" pitchFamily="18" charset="0"/>
        <a:buChar char="•"/>
        <a:defRPr sz="3200">
          <a:solidFill>
            <a:srgbClr val="000000"/>
          </a:solidFill>
          <a:latin typeface="+mn-lt"/>
          <a:ea typeface="+mn-ea"/>
          <a:cs typeface="+mn-cs"/>
        </a:defRPr>
      </a:lvl1pPr>
      <a:lvl2pPr marL="735013" indent="-279400" algn="l" defTabSz="442913" rtl="0" eaLnBrk="0" fontAlgn="base" hangingPunct="0">
        <a:lnSpc>
          <a:spcPct val="93000"/>
        </a:lnSpc>
        <a:spcBef>
          <a:spcPct val="0"/>
        </a:spcBef>
        <a:spcAft>
          <a:spcPts val="1138"/>
        </a:spcAft>
        <a:buClr>
          <a:srgbClr val="000000"/>
        </a:buClr>
        <a:buSzPct val="100000"/>
        <a:buFont typeface="Times New Roman" pitchFamily="18" charset="0"/>
        <a:buChar char="–"/>
        <a:defRPr sz="2800">
          <a:solidFill>
            <a:srgbClr val="000000"/>
          </a:solidFill>
          <a:latin typeface="+mn-lt"/>
          <a:ea typeface="+mn-ea"/>
        </a:defRPr>
      </a:lvl2pPr>
      <a:lvl3pPr marL="1131888" indent="-223838" algn="l" defTabSz="442913" rtl="0" eaLnBrk="0" fontAlgn="base" hangingPunct="0">
        <a:lnSpc>
          <a:spcPct val="93000"/>
        </a:lnSpc>
        <a:spcBef>
          <a:spcPct val="0"/>
        </a:spcBef>
        <a:spcAft>
          <a:spcPts val="850"/>
        </a:spcAft>
        <a:buClr>
          <a:srgbClr val="000000"/>
        </a:buClr>
        <a:buSzPct val="100000"/>
        <a:buFont typeface="Times New Roman" pitchFamily="18" charset="0"/>
        <a:buChar char="•"/>
        <a:defRPr sz="2400">
          <a:solidFill>
            <a:srgbClr val="000000"/>
          </a:solidFill>
          <a:latin typeface="+mn-lt"/>
          <a:ea typeface="+mn-ea"/>
        </a:defRPr>
      </a:lvl3pPr>
      <a:lvl4pPr marL="1585913" indent="-223838" algn="l" defTabSz="442913" rtl="0" eaLnBrk="0" fontAlgn="base" hangingPunct="0">
        <a:lnSpc>
          <a:spcPct val="93000"/>
        </a:lnSpc>
        <a:spcBef>
          <a:spcPct val="0"/>
        </a:spcBef>
        <a:spcAft>
          <a:spcPts val="575"/>
        </a:spcAft>
        <a:buClr>
          <a:srgbClr val="000000"/>
        </a:buClr>
        <a:buSzPct val="100000"/>
        <a:buFont typeface="Times New Roman" pitchFamily="18" charset="0"/>
        <a:buChar char="–"/>
        <a:defRPr sz="2000">
          <a:solidFill>
            <a:srgbClr val="000000"/>
          </a:solidFill>
          <a:latin typeface="+mn-lt"/>
          <a:ea typeface="+mn-ea"/>
        </a:defRPr>
      </a:lvl4pPr>
      <a:lvl5pPr marL="2039938" indent="-223838" algn="l" defTabSz="442913" rtl="0" eaLnBrk="0" fontAlgn="base" hangingPunct="0">
        <a:lnSpc>
          <a:spcPct val="93000"/>
        </a:lnSpc>
        <a:spcBef>
          <a:spcPct val="0"/>
        </a:spcBef>
        <a:spcAft>
          <a:spcPts val="288"/>
        </a:spcAft>
        <a:buClr>
          <a:srgbClr val="000000"/>
        </a:buClr>
        <a:buSzPct val="100000"/>
        <a:buFont typeface="Times New Roman" pitchFamily="18" charset="0"/>
        <a:buChar char="»"/>
        <a:defRPr sz="2000">
          <a:solidFill>
            <a:srgbClr val="000000"/>
          </a:solidFill>
          <a:latin typeface="+mn-lt"/>
          <a:ea typeface="+mn-ea"/>
        </a:defRPr>
      </a:lvl5pPr>
      <a:lvl6pPr marL="2497200" indent="-227022" algn="l" defTabSz="446149"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51225" indent="-227022" algn="l" defTabSz="446149"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05259" indent="-227022" algn="l" defTabSz="446149"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59302" indent="-227022" algn="l" defTabSz="446149"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08066" rtl="0" eaLnBrk="1" latinLnBrk="0" hangingPunct="1">
        <a:defRPr sz="1800" kern="1200">
          <a:solidFill>
            <a:schemeClr val="tx1"/>
          </a:solidFill>
          <a:latin typeface="+mn-lt"/>
          <a:ea typeface="+mn-ea"/>
          <a:cs typeface="+mn-cs"/>
        </a:defRPr>
      </a:lvl1pPr>
      <a:lvl2pPr marL="454034" algn="l" defTabSz="908066" rtl="0" eaLnBrk="1" latinLnBrk="0" hangingPunct="1">
        <a:defRPr sz="1800" kern="1200">
          <a:solidFill>
            <a:schemeClr val="tx1"/>
          </a:solidFill>
          <a:latin typeface="+mn-lt"/>
          <a:ea typeface="+mn-ea"/>
          <a:cs typeface="+mn-cs"/>
        </a:defRPr>
      </a:lvl2pPr>
      <a:lvl3pPr marL="908066" algn="l" defTabSz="908066" rtl="0" eaLnBrk="1" latinLnBrk="0" hangingPunct="1">
        <a:defRPr sz="1800" kern="1200">
          <a:solidFill>
            <a:schemeClr val="tx1"/>
          </a:solidFill>
          <a:latin typeface="+mn-lt"/>
          <a:ea typeface="+mn-ea"/>
          <a:cs typeface="+mn-cs"/>
        </a:defRPr>
      </a:lvl3pPr>
      <a:lvl4pPr marL="1362110" algn="l" defTabSz="908066" rtl="0" eaLnBrk="1" latinLnBrk="0" hangingPunct="1">
        <a:defRPr sz="1800" kern="1200">
          <a:solidFill>
            <a:schemeClr val="tx1"/>
          </a:solidFill>
          <a:latin typeface="+mn-lt"/>
          <a:ea typeface="+mn-ea"/>
          <a:cs typeface="+mn-cs"/>
        </a:defRPr>
      </a:lvl4pPr>
      <a:lvl5pPr marL="1816142" algn="l" defTabSz="908066" rtl="0" eaLnBrk="1" latinLnBrk="0" hangingPunct="1">
        <a:defRPr sz="1800" kern="1200">
          <a:solidFill>
            <a:schemeClr val="tx1"/>
          </a:solidFill>
          <a:latin typeface="+mn-lt"/>
          <a:ea typeface="+mn-ea"/>
          <a:cs typeface="+mn-cs"/>
        </a:defRPr>
      </a:lvl5pPr>
      <a:lvl6pPr marL="2270160" algn="l" defTabSz="908066" rtl="0" eaLnBrk="1" latinLnBrk="0" hangingPunct="1">
        <a:defRPr sz="1800" kern="1200">
          <a:solidFill>
            <a:schemeClr val="tx1"/>
          </a:solidFill>
          <a:latin typeface="+mn-lt"/>
          <a:ea typeface="+mn-ea"/>
          <a:cs typeface="+mn-cs"/>
        </a:defRPr>
      </a:lvl6pPr>
      <a:lvl7pPr marL="2724211" algn="l" defTabSz="908066" rtl="0" eaLnBrk="1" latinLnBrk="0" hangingPunct="1">
        <a:defRPr sz="1800" kern="1200">
          <a:solidFill>
            <a:schemeClr val="tx1"/>
          </a:solidFill>
          <a:latin typeface="+mn-lt"/>
          <a:ea typeface="+mn-ea"/>
          <a:cs typeface="+mn-cs"/>
        </a:defRPr>
      </a:lvl7pPr>
      <a:lvl8pPr marL="3178245" algn="l" defTabSz="908066" rtl="0" eaLnBrk="1" latinLnBrk="0" hangingPunct="1">
        <a:defRPr sz="1800" kern="1200">
          <a:solidFill>
            <a:schemeClr val="tx1"/>
          </a:solidFill>
          <a:latin typeface="+mn-lt"/>
          <a:ea typeface="+mn-ea"/>
          <a:cs typeface="+mn-cs"/>
        </a:defRPr>
      </a:lvl8pPr>
      <a:lvl9pPr marL="3632290" algn="l" defTabSz="9080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descr="U:\DNV\New upgrading projects received September 2013\PPT project assigned September 2013-\work\A4 PPT logos.emf"/>
          <p:cNvPicPr>
            <a:picLocks noChangeAspect="1" noChangeArrowheads="1"/>
          </p:cNvPicPr>
          <p:nvPr/>
        </p:nvPicPr>
        <p:blipFill>
          <a:blip r:embed="rId16" cstate="print">
            <a:extLst>
              <a:ext uri="{28A0092B-C50C-407E-A947-70E740481C1C}">
                <a14:useLocalDpi xmlns:a14="http://schemas.microsoft.com/office/drawing/2010/main" val="0"/>
              </a:ext>
            </a:extLst>
          </a:blip>
          <a:srcRect l="7124"/>
          <a:stretch>
            <a:fillRect/>
          </a:stretch>
        </p:blipFill>
        <p:spPr bwMode="auto">
          <a:xfrm>
            <a:off x="0" y="6919913"/>
            <a:ext cx="980598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276225" y="265113"/>
            <a:ext cx="95265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276225" y="1398588"/>
            <a:ext cx="9526588"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3571875" y="7383463"/>
            <a:ext cx="1385888" cy="169862"/>
          </a:xfrm>
          <a:prstGeom prst="rect">
            <a:avLst/>
          </a:prstGeom>
        </p:spPr>
        <p:txBody>
          <a:bodyPr vert="horz" lIns="0" tIns="0" rIns="0" bIns="0" rtlCol="0" anchor="t" anchorCtr="0"/>
          <a:lstStyle>
            <a:lvl1pPr algn="r" defTabSz="1000967" fontAlgn="auto" hangingPunct="1">
              <a:lnSpc>
                <a:spcPct val="100000"/>
              </a:lnSpc>
              <a:spcBef>
                <a:spcPts val="0"/>
              </a:spcBef>
              <a:spcAft>
                <a:spcPts val="0"/>
              </a:spcAft>
              <a:buClrTx/>
              <a:buSzTx/>
              <a:buFontTx/>
              <a:buNone/>
              <a:defRPr sz="800">
                <a:solidFill>
                  <a:srgbClr val="333333"/>
                </a:solidFill>
                <a:latin typeface="Verdana"/>
              </a:defRPr>
            </a:lvl1pPr>
          </a:lstStyle>
          <a:p>
            <a:pPr>
              <a:defRPr/>
            </a:pPr>
            <a:endParaRPr lang="en-GB"/>
          </a:p>
        </p:txBody>
      </p:sp>
      <p:sp>
        <p:nvSpPr>
          <p:cNvPr id="5" name="Footer Placeholder 4"/>
          <p:cNvSpPr>
            <a:spLocks noGrp="1"/>
          </p:cNvSpPr>
          <p:nvPr>
            <p:ph type="ftr" sz="quarter" idx="3"/>
          </p:nvPr>
        </p:nvSpPr>
        <p:spPr>
          <a:xfrm>
            <a:off x="276225" y="7383463"/>
            <a:ext cx="3295650" cy="169862"/>
          </a:xfrm>
          <a:prstGeom prst="rect">
            <a:avLst/>
          </a:prstGeom>
        </p:spPr>
        <p:txBody>
          <a:bodyPr vert="horz" lIns="0" tIns="0" rIns="0" bIns="0" rtlCol="0" anchor="t" anchorCtr="0"/>
          <a:lstStyle>
            <a:lvl1pPr algn="l" defTabSz="1000967" fontAlgn="auto" hangingPunct="1">
              <a:lnSpc>
                <a:spcPct val="100000"/>
              </a:lnSpc>
              <a:spcBef>
                <a:spcPts val="0"/>
              </a:spcBef>
              <a:spcAft>
                <a:spcPts val="0"/>
              </a:spcAft>
              <a:buClrTx/>
              <a:buSzTx/>
              <a:buFontTx/>
              <a:buNone/>
              <a:defRPr sz="800" b="1">
                <a:solidFill>
                  <a:srgbClr val="333333"/>
                </a:solidFill>
                <a:latin typeface="Verdana"/>
              </a:defRPr>
            </a:lvl1pPr>
          </a:lstStyle>
          <a:p>
            <a:pPr>
              <a:defRPr/>
            </a:pPr>
            <a:endParaRPr lang="en-GB"/>
          </a:p>
        </p:txBody>
      </p:sp>
      <p:sp>
        <p:nvSpPr>
          <p:cNvPr id="6" name="Slide Number Placeholder 5"/>
          <p:cNvSpPr>
            <a:spLocks noGrp="1"/>
          </p:cNvSpPr>
          <p:nvPr>
            <p:ph type="sldNum" sz="quarter" idx="4"/>
          </p:nvPr>
        </p:nvSpPr>
        <p:spPr>
          <a:xfrm>
            <a:off x="276225" y="7185025"/>
            <a:ext cx="265113" cy="198438"/>
          </a:xfrm>
          <a:prstGeom prst="rect">
            <a:avLst/>
          </a:prstGeom>
        </p:spPr>
        <p:txBody>
          <a:bodyPr vert="horz" lIns="0" tIns="0" rIns="0" bIns="0" rtlCol="0" anchor="t" anchorCtr="0"/>
          <a:lstStyle>
            <a:lvl1pPr algn="l" defTabSz="1000967" fontAlgn="auto" hangingPunct="1">
              <a:lnSpc>
                <a:spcPct val="100000"/>
              </a:lnSpc>
              <a:spcBef>
                <a:spcPts val="0"/>
              </a:spcBef>
              <a:spcAft>
                <a:spcPts val="0"/>
              </a:spcAft>
              <a:buClrTx/>
              <a:buSzTx/>
              <a:buFontTx/>
              <a:buNone/>
              <a:defRPr sz="800">
                <a:solidFill>
                  <a:srgbClr val="333333"/>
                </a:solidFill>
                <a:latin typeface="Verdana"/>
              </a:defRPr>
            </a:lvl1pPr>
          </a:lstStyle>
          <a:p>
            <a:pPr>
              <a:defRPr/>
            </a:pPr>
            <a:fld id="{0E06C2E2-BD77-4403-BF76-FD307537C681}" type="slidenum">
              <a:rPr lang="en-GB"/>
              <a:pPr>
                <a:defRPr/>
              </a:pPr>
              <a:t>‹#›</a:t>
            </a:fld>
            <a:endParaRPr lang="en-GB" dirty="0"/>
          </a:p>
        </p:txBody>
      </p:sp>
      <p:sp>
        <p:nvSpPr>
          <p:cNvPr id="2056" name="TextBox 10"/>
          <p:cNvSpPr txBox="1">
            <a:spLocks noChangeArrowheads="1"/>
          </p:cNvSpPr>
          <p:nvPr/>
        </p:nvSpPr>
        <p:spPr bwMode="auto">
          <a:xfrm>
            <a:off x="541338" y="7185025"/>
            <a:ext cx="839787"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buClrTx/>
              <a:buSzTx/>
              <a:buFontTx/>
              <a:buNone/>
              <a:defRPr/>
            </a:pPr>
            <a:r>
              <a:rPr lang="en-GB" altLang="en-US" sz="800" smtClean="0">
                <a:solidFill>
                  <a:srgbClr val="333333"/>
                </a:solidFill>
                <a:latin typeface="Verdana" pitchFamily="34" charset="0"/>
              </a:rPr>
              <a:t>DNV GL © 2013</a:t>
            </a:r>
          </a:p>
        </p:txBody>
      </p:sp>
      <p:cxnSp>
        <p:nvCxnSpPr>
          <p:cNvPr id="15" name="Straight Connector 14"/>
          <p:cNvCxnSpPr/>
          <p:nvPr/>
        </p:nvCxnSpPr>
        <p:spPr>
          <a:xfrm>
            <a:off x="0" y="1039813"/>
            <a:ext cx="9802813"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 name="bmkConfidentiality2"/>
          <p:cNvSpPr/>
          <p:nvPr/>
        </p:nvSpPr>
        <p:spPr>
          <a:xfrm>
            <a:off x="276225" y="6737350"/>
            <a:ext cx="3136900" cy="17621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defTabSz="1000967" fontAlgn="auto" hangingPunct="1">
              <a:lnSpc>
                <a:spcPct val="113000"/>
              </a:lnSpc>
              <a:spcBef>
                <a:spcPts val="661"/>
              </a:spcBef>
              <a:spcAft>
                <a:spcPts val="0"/>
              </a:spcAft>
              <a:buClrTx/>
              <a:buSzTx/>
              <a:buFontTx/>
              <a:buNone/>
              <a:defRPr/>
            </a:pPr>
            <a:endParaRPr lang="en-GB" sz="800" b="1" dirty="0">
              <a:solidFill>
                <a:srgbClr val="333333"/>
              </a:solidFill>
            </a:endParaRPr>
          </a:p>
        </p:txBody>
      </p:sp>
      <p:sp>
        <p:nvSpPr>
          <p:cNvPr id="12" name="bmkDraft2"/>
          <p:cNvSpPr txBox="1">
            <a:spLocks noChangeArrowheads="1"/>
          </p:cNvSpPr>
          <p:nvPr/>
        </p:nvSpPr>
        <p:spPr bwMode="auto">
          <a:xfrm>
            <a:off x="4202113" y="6627813"/>
            <a:ext cx="166528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ctr" defTabSz="1000967" fontAlgn="auto" hangingPunct="1">
              <a:lnSpc>
                <a:spcPct val="100000"/>
              </a:lnSpc>
              <a:spcBef>
                <a:spcPct val="50000"/>
              </a:spcBef>
              <a:spcAft>
                <a:spcPts val="0"/>
              </a:spcAft>
              <a:buClrTx/>
              <a:buSzTx/>
              <a:buFontTx/>
              <a:buNone/>
              <a:defRPr/>
            </a:pPr>
            <a:endParaRPr lang="en-GB" altLang="ja-JP" cap="all" dirty="0">
              <a:solidFill>
                <a:srgbClr val="C4262E"/>
              </a:solidFill>
              <a:latin typeface="Verdana"/>
              <a:ea typeface="ＭＳ Ｐゴシック" charset="-128"/>
              <a:cs typeface="Arial" charset="0"/>
            </a:endParaRPr>
          </a:p>
        </p:txBody>
      </p:sp>
      <p:sp>
        <p:nvSpPr>
          <p:cNvPr id="2060" name="bmkFld2Date"/>
          <p:cNvSpPr txBox="1">
            <a:spLocks noChangeArrowheads="1"/>
          </p:cNvSpPr>
          <p:nvPr/>
        </p:nvSpPr>
        <p:spPr bwMode="auto">
          <a:xfrm>
            <a:off x="1865313" y="7186613"/>
            <a:ext cx="309245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06475" eaLnBrk="0">
              <a:defRPr>
                <a:solidFill>
                  <a:schemeClr val="tx1"/>
                </a:solidFill>
                <a:latin typeface="Arial" pitchFamily="34" charset="0"/>
                <a:ea typeface="Microsoft YaHei" pitchFamily="34" charset="-122"/>
              </a:defRPr>
            </a:lvl1pPr>
            <a:lvl2pPr defTabSz="1006475" eaLnBrk="0">
              <a:defRPr>
                <a:solidFill>
                  <a:schemeClr val="tx1"/>
                </a:solidFill>
                <a:latin typeface="Arial" pitchFamily="34" charset="0"/>
                <a:ea typeface="Microsoft YaHei" pitchFamily="34" charset="-122"/>
              </a:defRPr>
            </a:lvl2pPr>
            <a:lvl3pPr defTabSz="1006475" eaLnBrk="0">
              <a:defRPr>
                <a:solidFill>
                  <a:schemeClr val="tx1"/>
                </a:solidFill>
                <a:latin typeface="Arial" pitchFamily="34" charset="0"/>
                <a:ea typeface="Microsoft YaHei" pitchFamily="34" charset="-122"/>
              </a:defRPr>
            </a:lvl3pPr>
            <a:lvl4pPr defTabSz="1006475" eaLnBrk="0">
              <a:defRPr>
                <a:solidFill>
                  <a:schemeClr val="tx1"/>
                </a:solidFill>
                <a:latin typeface="Arial" pitchFamily="34" charset="0"/>
                <a:ea typeface="Microsoft YaHei" pitchFamily="34" charset="-122"/>
              </a:defRPr>
            </a:lvl4pPr>
            <a:lvl5pPr defTabSz="1006475" eaLnBrk="0">
              <a:defRPr>
                <a:solidFill>
                  <a:schemeClr val="tx1"/>
                </a:solidFill>
                <a:latin typeface="Arial" pitchFamily="34" charset="0"/>
                <a:ea typeface="Microsoft YaHei" pitchFamily="34" charset="-122"/>
              </a:defRPr>
            </a:lvl5pPr>
            <a:lvl6pPr marL="25146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6pPr>
            <a:lvl7pPr marL="29718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7pPr>
            <a:lvl8pPr marL="34290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8pPr>
            <a:lvl9pPr marL="3886200" indent="-228600" defTabSz="10064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ea typeface="Microsoft YaHei" pitchFamily="34" charset="-122"/>
              </a:defRPr>
            </a:lvl9pPr>
          </a:lstStyle>
          <a:p>
            <a:pPr eaLnBrk="1" hangingPunct="1">
              <a:lnSpc>
                <a:spcPct val="100000"/>
              </a:lnSpc>
              <a:spcBef>
                <a:spcPct val="50000"/>
              </a:spcBef>
              <a:buClrTx/>
              <a:buSzTx/>
              <a:buFontTx/>
              <a:buNone/>
              <a:defRPr/>
            </a:pPr>
            <a:endParaRPr lang="en-GB" altLang="ja-JP" sz="800" smtClean="0">
              <a:solidFill>
                <a:srgbClr val="333333"/>
              </a:solidFill>
              <a:latin typeface="Verdana" pitchFamily="34" charset="0"/>
              <a:ea typeface="MS PGothic" pitchFamily="34" charset="-128"/>
              <a:cs typeface="Arial" pitchFamily="34" charset="0"/>
            </a:endParaRPr>
          </a:p>
        </p:txBody>
      </p:sp>
    </p:spTree>
  </p:cSld>
  <p:clrMap bg1="lt1" tx1="dk1" bg2="lt2" tx2="dk2" accent1="accent1" accent2="accent2" accent3="accent3" accent4="accent4" accent5="accent5" accent6="accent6" hlink="hlink" folHlink="folHlink"/>
  <p:sldLayoutIdLst>
    <p:sldLayoutId id="2147485774" r:id="rId1"/>
    <p:sldLayoutId id="2147485775" r:id="rId2"/>
    <p:sldLayoutId id="2147485776" r:id="rId3"/>
    <p:sldLayoutId id="2147485777" r:id="rId4"/>
    <p:sldLayoutId id="2147485778" r:id="rId5"/>
    <p:sldLayoutId id="2147485779" r:id="rId6"/>
    <p:sldLayoutId id="2147485780" r:id="rId7"/>
    <p:sldLayoutId id="2147485781" r:id="rId8"/>
    <p:sldLayoutId id="2147485782" r:id="rId9"/>
    <p:sldLayoutId id="2147485783" r:id="rId10"/>
    <p:sldLayoutId id="2147485784" r:id="rId11"/>
    <p:sldLayoutId id="2147485785" r:id="rId12"/>
    <p:sldLayoutId id="2147485786" r:id="rId13"/>
    <p:sldLayoutId id="2147485787" r:id="rId14"/>
  </p:sldLayoutIdLst>
  <p:hf hdr="0" ftr="0" dt="0"/>
  <p:txStyles>
    <p:titleStyle>
      <a:lvl1pPr algn="l" defTabSz="996950" rtl="0" eaLnBrk="0" fontAlgn="base" hangingPunct="0">
        <a:spcBef>
          <a:spcPct val="0"/>
        </a:spcBef>
        <a:spcAft>
          <a:spcPct val="0"/>
        </a:spcAft>
        <a:defRPr sz="2000" b="1" kern="1200">
          <a:solidFill>
            <a:srgbClr val="009FDA"/>
          </a:solidFill>
          <a:latin typeface="+mj-lt"/>
          <a:ea typeface="+mj-ea"/>
          <a:cs typeface="+mj-cs"/>
        </a:defRPr>
      </a:lvl1pPr>
      <a:lvl2pPr algn="l" defTabSz="996950" rtl="0" eaLnBrk="0" fontAlgn="base" hangingPunct="0">
        <a:spcBef>
          <a:spcPct val="0"/>
        </a:spcBef>
        <a:spcAft>
          <a:spcPct val="0"/>
        </a:spcAft>
        <a:defRPr sz="2000" b="1">
          <a:solidFill>
            <a:srgbClr val="009FDA"/>
          </a:solidFill>
          <a:latin typeface="Verdana" pitchFamily="34" charset="0"/>
        </a:defRPr>
      </a:lvl2pPr>
      <a:lvl3pPr algn="l" defTabSz="996950" rtl="0" eaLnBrk="0" fontAlgn="base" hangingPunct="0">
        <a:spcBef>
          <a:spcPct val="0"/>
        </a:spcBef>
        <a:spcAft>
          <a:spcPct val="0"/>
        </a:spcAft>
        <a:defRPr sz="2000" b="1">
          <a:solidFill>
            <a:srgbClr val="009FDA"/>
          </a:solidFill>
          <a:latin typeface="Verdana" pitchFamily="34" charset="0"/>
        </a:defRPr>
      </a:lvl3pPr>
      <a:lvl4pPr algn="l" defTabSz="996950" rtl="0" eaLnBrk="0" fontAlgn="base" hangingPunct="0">
        <a:spcBef>
          <a:spcPct val="0"/>
        </a:spcBef>
        <a:spcAft>
          <a:spcPct val="0"/>
        </a:spcAft>
        <a:defRPr sz="2000" b="1">
          <a:solidFill>
            <a:srgbClr val="009FDA"/>
          </a:solidFill>
          <a:latin typeface="Verdana" pitchFamily="34" charset="0"/>
        </a:defRPr>
      </a:lvl4pPr>
      <a:lvl5pPr algn="l" defTabSz="996950" rtl="0" eaLnBrk="0" fontAlgn="base" hangingPunct="0">
        <a:spcBef>
          <a:spcPct val="0"/>
        </a:spcBef>
        <a:spcAft>
          <a:spcPct val="0"/>
        </a:spcAft>
        <a:defRPr sz="2000" b="1">
          <a:solidFill>
            <a:srgbClr val="009FDA"/>
          </a:solidFill>
          <a:latin typeface="Verdana" pitchFamily="34" charset="0"/>
        </a:defRPr>
      </a:lvl5pPr>
      <a:lvl6pPr marL="454034" algn="l" defTabSz="999507" rtl="0" fontAlgn="base">
        <a:spcBef>
          <a:spcPct val="0"/>
        </a:spcBef>
        <a:spcAft>
          <a:spcPct val="0"/>
        </a:spcAft>
        <a:defRPr sz="2000" b="1">
          <a:solidFill>
            <a:srgbClr val="009FDA"/>
          </a:solidFill>
          <a:latin typeface="Verdana" pitchFamily="34" charset="0"/>
        </a:defRPr>
      </a:lvl6pPr>
      <a:lvl7pPr marL="908066" algn="l" defTabSz="999507" rtl="0" fontAlgn="base">
        <a:spcBef>
          <a:spcPct val="0"/>
        </a:spcBef>
        <a:spcAft>
          <a:spcPct val="0"/>
        </a:spcAft>
        <a:defRPr sz="2000" b="1">
          <a:solidFill>
            <a:srgbClr val="009FDA"/>
          </a:solidFill>
          <a:latin typeface="Verdana" pitchFamily="34" charset="0"/>
        </a:defRPr>
      </a:lvl7pPr>
      <a:lvl8pPr marL="1362110" algn="l" defTabSz="999507" rtl="0" fontAlgn="base">
        <a:spcBef>
          <a:spcPct val="0"/>
        </a:spcBef>
        <a:spcAft>
          <a:spcPct val="0"/>
        </a:spcAft>
        <a:defRPr sz="2000" b="1">
          <a:solidFill>
            <a:srgbClr val="009FDA"/>
          </a:solidFill>
          <a:latin typeface="Verdana" pitchFamily="34" charset="0"/>
        </a:defRPr>
      </a:lvl8pPr>
      <a:lvl9pPr marL="1816142" algn="l" defTabSz="999507" rtl="0" fontAlgn="base">
        <a:spcBef>
          <a:spcPct val="0"/>
        </a:spcBef>
        <a:spcAft>
          <a:spcPct val="0"/>
        </a:spcAft>
        <a:defRPr sz="2000" b="1">
          <a:solidFill>
            <a:srgbClr val="009FDA"/>
          </a:solidFill>
          <a:latin typeface="Verdana" pitchFamily="34" charset="0"/>
        </a:defRPr>
      </a:lvl9pPr>
    </p:titleStyle>
    <p:bodyStyle>
      <a:lvl1pPr marL="192088" indent="-192088" algn="l" defTabSz="996950" rtl="0" eaLnBrk="0" fontAlgn="base" hangingPunct="0">
        <a:lnSpc>
          <a:spcPct val="114000"/>
        </a:lnSpc>
        <a:spcBef>
          <a:spcPts val="663"/>
        </a:spcBef>
        <a:spcAft>
          <a:spcPct val="0"/>
        </a:spcAft>
        <a:buClr>
          <a:srgbClr val="3F9C35"/>
        </a:buClr>
        <a:buFont typeface="Wingdings" pitchFamily="2" charset="2"/>
        <a:buChar char="§"/>
        <a:defRPr kern="1200">
          <a:solidFill>
            <a:schemeClr val="tx1"/>
          </a:solidFill>
          <a:latin typeface="+mn-lt"/>
          <a:ea typeface="+mn-ea"/>
          <a:cs typeface="+mn-cs"/>
        </a:defRPr>
      </a:lvl1pPr>
      <a:lvl2pPr marL="428625" indent="-212725" algn="l" defTabSz="996950" rtl="0" eaLnBrk="0" fontAlgn="base" hangingPunct="0">
        <a:lnSpc>
          <a:spcPct val="114000"/>
        </a:lnSpc>
        <a:spcBef>
          <a:spcPts val="663"/>
        </a:spcBef>
        <a:spcAft>
          <a:spcPct val="0"/>
        </a:spcAft>
        <a:buClr>
          <a:srgbClr val="3F9C35"/>
        </a:buClr>
        <a:buFont typeface="Arial" charset="0"/>
        <a:buChar char="–"/>
        <a:defRPr kern="1200">
          <a:solidFill>
            <a:schemeClr val="tx1"/>
          </a:solidFill>
          <a:latin typeface="+mn-lt"/>
          <a:ea typeface="+mn-ea"/>
          <a:cs typeface="+mn-cs"/>
        </a:defRPr>
      </a:lvl2pPr>
      <a:lvl3pPr marL="665163" indent="-212725" algn="l" defTabSz="996950" rtl="0" eaLnBrk="0" fontAlgn="base" hangingPunct="0">
        <a:lnSpc>
          <a:spcPct val="114000"/>
        </a:lnSpc>
        <a:spcBef>
          <a:spcPts val="663"/>
        </a:spcBef>
        <a:spcAft>
          <a:spcPct val="0"/>
        </a:spcAft>
        <a:buClr>
          <a:srgbClr val="3F9C35"/>
        </a:buClr>
        <a:buFont typeface="Arial" charset="0"/>
        <a:buChar char="–"/>
        <a:defRPr kern="1200">
          <a:solidFill>
            <a:schemeClr val="tx1"/>
          </a:solidFill>
          <a:latin typeface="+mn-lt"/>
          <a:ea typeface="+mn-ea"/>
          <a:cs typeface="+mn-cs"/>
        </a:defRPr>
      </a:lvl3pPr>
      <a:lvl4pPr marL="901700" indent="-212725" algn="l" defTabSz="996950" rtl="0" eaLnBrk="0" fontAlgn="base" hangingPunct="0">
        <a:lnSpc>
          <a:spcPct val="114000"/>
        </a:lnSpc>
        <a:spcBef>
          <a:spcPts val="663"/>
        </a:spcBef>
        <a:spcAft>
          <a:spcPct val="0"/>
        </a:spcAft>
        <a:buClr>
          <a:srgbClr val="3F9C35"/>
        </a:buClr>
        <a:buFont typeface="Arial" charset="0"/>
        <a:buChar char="–"/>
        <a:defRPr kern="1200">
          <a:solidFill>
            <a:schemeClr val="tx1"/>
          </a:solidFill>
          <a:latin typeface="+mn-lt"/>
          <a:ea typeface="+mn-ea"/>
          <a:cs typeface="+mn-cs"/>
        </a:defRPr>
      </a:lvl4pPr>
      <a:lvl5pPr marL="1138238" indent="-212725" algn="l" defTabSz="996950" rtl="0" eaLnBrk="0" fontAlgn="base" hangingPunct="0">
        <a:lnSpc>
          <a:spcPct val="114000"/>
        </a:lnSpc>
        <a:spcBef>
          <a:spcPts val="663"/>
        </a:spcBef>
        <a:spcAft>
          <a:spcPct val="0"/>
        </a:spcAft>
        <a:buClr>
          <a:srgbClr val="3F9C35"/>
        </a:buClr>
        <a:buFont typeface="Arial" charset="0"/>
        <a:buChar char="–"/>
        <a:defRPr kern="1200">
          <a:solidFill>
            <a:schemeClr val="tx1"/>
          </a:solidFill>
          <a:latin typeface="+mn-lt"/>
          <a:ea typeface="+mn-ea"/>
          <a:cs typeface="+mn-cs"/>
        </a:defRPr>
      </a:lvl5pPr>
      <a:lvl6pPr marL="2752659" indent="-250238" algn="l" defTabSz="1000967"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3141" indent="-250238" algn="l" defTabSz="1000967"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3625" indent="-250238" algn="l" defTabSz="1000967"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54106" indent="-250238" algn="l" defTabSz="1000967"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da-DK"/>
      </a:defPPr>
      <a:lvl1pPr marL="0" algn="l" defTabSz="1000967" rtl="0" eaLnBrk="1" latinLnBrk="0" hangingPunct="1">
        <a:defRPr sz="2000" kern="1200">
          <a:solidFill>
            <a:schemeClr val="tx1"/>
          </a:solidFill>
          <a:latin typeface="+mn-lt"/>
          <a:ea typeface="+mn-ea"/>
          <a:cs typeface="+mn-cs"/>
        </a:defRPr>
      </a:lvl1pPr>
      <a:lvl2pPr marL="500481" algn="l" defTabSz="1000967" rtl="0" eaLnBrk="1" latinLnBrk="0" hangingPunct="1">
        <a:defRPr sz="2000" kern="1200">
          <a:solidFill>
            <a:schemeClr val="tx1"/>
          </a:solidFill>
          <a:latin typeface="+mn-lt"/>
          <a:ea typeface="+mn-ea"/>
          <a:cs typeface="+mn-cs"/>
        </a:defRPr>
      </a:lvl2pPr>
      <a:lvl3pPr marL="1000967" algn="l" defTabSz="1000967" rtl="0" eaLnBrk="1" latinLnBrk="0" hangingPunct="1">
        <a:defRPr sz="2000" kern="1200">
          <a:solidFill>
            <a:schemeClr val="tx1"/>
          </a:solidFill>
          <a:latin typeface="+mn-lt"/>
          <a:ea typeface="+mn-ea"/>
          <a:cs typeface="+mn-cs"/>
        </a:defRPr>
      </a:lvl3pPr>
      <a:lvl4pPr marL="1501451" algn="l" defTabSz="1000967" rtl="0" eaLnBrk="1" latinLnBrk="0" hangingPunct="1">
        <a:defRPr sz="2000" kern="1200">
          <a:solidFill>
            <a:schemeClr val="tx1"/>
          </a:solidFill>
          <a:latin typeface="+mn-lt"/>
          <a:ea typeface="+mn-ea"/>
          <a:cs typeface="+mn-cs"/>
        </a:defRPr>
      </a:lvl4pPr>
      <a:lvl5pPr marL="2001933" algn="l" defTabSz="1000967" rtl="0" eaLnBrk="1" latinLnBrk="0" hangingPunct="1">
        <a:defRPr sz="2000" kern="1200">
          <a:solidFill>
            <a:schemeClr val="tx1"/>
          </a:solidFill>
          <a:latin typeface="+mn-lt"/>
          <a:ea typeface="+mn-ea"/>
          <a:cs typeface="+mn-cs"/>
        </a:defRPr>
      </a:lvl5pPr>
      <a:lvl6pPr marL="2502422" algn="l" defTabSz="1000967" rtl="0" eaLnBrk="1" latinLnBrk="0" hangingPunct="1">
        <a:defRPr sz="2000" kern="1200">
          <a:solidFill>
            <a:schemeClr val="tx1"/>
          </a:solidFill>
          <a:latin typeface="+mn-lt"/>
          <a:ea typeface="+mn-ea"/>
          <a:cs typeface="+mn-cs"/>
        </a:defRPr>
      </a:lvl6pPr>
      <a:lvl7pPr marL="3002894" algn="l" defTabSz="1000967" rtl="0" eaLnBrk="1" latinLnBrk="0" hangingPunct="1">
        <a:defRPr sz="2000" kern="1200">
          <a:solidFill>
            <a:schemeClr val="tx1"/>
          </a:solidFill>
          <a:latin typeface="+mn-lt"/>
          <a:ea typeface="+mn-ea"/>
          <a:cs typeface="+mn-cs"/>
        </a:defRPr>
      </a:lvl7pPr>
      <a:lvl8pPr marL="3503373" algn="l" defTabSz="1000967" rtl="0" eaLnBrk="1" latinLnBrk="0" hangingPunct="1">
        <a:defRPr sz="2000" kern="1200">
          <a:solidFill>
            <a:schemeClr val="tx1"/>
          </a:solidFill>
          <a:latin typeface="+mn-lt"/>
          <a:ea typeface="+mn-ea"/>
          <a:cs typeface="+mn-cs"/>
        </a:defRPr>
      </a:lvl8pPr>
      <a:lvl9pPr marL="4003863" algn="l" defTabSz="1000967"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Symbol zastępczy tytułu 1"/>
          <p:cNvSpPr>
            <a:spLocks noGrp="1"/>
          </p:cNvSpPr>
          <p:nvPr>
            <p:ph type="title"/>
          </p:nvPr>
        </p:nvSpPr>
        <p:spPr bwMode="auto">
          <a:xfrm>
            <a:off x="503238" y="303213"/>
            <a:ext cx="9074150"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794" tIns="50397" rIns="100794" bIns="50397" numCol="1" anchor="ctr" anchorCtr="0" compatLnSpc="1">
            <a:prstTxWarp prst="textNoShape">
              <a:avLst/>
            </a:prstTxWarp>
          </a:bodyPr>
          <a:lstStyle/>
          <a:p>
            <a:pPr lvl="0"/>
            <a:r>
              <a:rPr lang="pl-PL" altLang="pl-PL" smtClean="0"/>
              <a:t>Kliknij, aby edytować styl</a:t>
            </a:r>
          </a:p>
        </p:txBody>
      </p:sp>
      <p:sp>
        <p:nvSpPr>
          <p:cNvPr id="4099" name="Symbol zastępczy tekstu 2"/>
          <p:cNvSpPr>
            <a:spLocks noGrp="1"/>
          </p:cNvSpPr>
          <p:nvPr>
            <p:ph type="body" idx="1"/>
          </p:nvPr>
        </p:nvSpPr>
        <p:spPr bwMode="auto">
          <a:xfrm>
            <a:off x="503238" y="1763713"/>
            <a:ext cx="9074150" cy="498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794" tIns="50397" rIns="100794" bIns="50397" numCol="1" anchor="t" anchorCtr="0" compatLnSpc="1">
            <a:prstTxWarp prst="textNoShape">
              <a:avLst/>
            </a:prstTxWarp>
          </a:bodyPr>
          <a:lstStyle/>
          <a:p>
            <a:pPr lvl="0"/>
            <a:r>
              <a:rPr lang="pl-PL" altLang="pl-PL" smtClean="0"/>
              <a:t>Kliknij, aby edytować style wzorca tekstu</a:t>
            </a:r>
          </a:p>
          <a:p>
            <a:pPr lvl="1"/>
            <a:r>
              <a:rPr lang="pl-PL" altLang="pl-PL" smtClean="0"/>
              <a:t>Drugi poziom</a:t>
            </a:r>
          </a:p>
          <a:p>
            <a:pPr lvl="2"/>
            <a:r>
              <a:rPr lang="pl-PL" altLang="pl-PL" smtClean="0"/>
              <a:t>Trzeci poziom</a:t>
            </a:r>
          </a:p>
          <a:p>
            <a:pPr lvl="3"/>
            <a:r>
              <a:rPr lang="pl-PL" altLang="pl-PL" smtClean="0"/>
              <a:t>Czwarty poziom</a:t>
            </a:r>
          </a:p>
          <a:p>
            <a:pPr lvl="4"/>
            <a:r>
              <a:rPr lang="pl-PL" altLang="pl-PL" smtClean="0"/>
              <a:t>Piąty poziom</a:t>
            </a:r>
          </a:p>
        </p:txBody>
      </p:sp>
      <p:sp>
        <p:nvSpPr>
          <p:cNvPr id="4" name="Symbol zastępczy daty 3"/>
          <p:cNvSpPr>
            <a:spLocks noGrp="1"/>
          </p:cNvSpPr>
          <p:nvPr>
            <p:ph type="dt" sz="half" idx="2"/>
          </p:nvPr>
        </p:nvSpPr>
        <p:spPr>
          <a:xfrm>
            <a:off x="503238" y="7007225"/>
            <a:ext cx="2352675" cy="401638"/>
          </a:xfrm>
          <a:prstGeom prst="rect">
            <a:avLst/>
          </a:prstGeom>
        </p:spPr>
        <p:txBody>
          <a:bodyPr vert="horz" lIns="100794" tIns="50397" rIns="100794" bIns="50397" rtlCol="0" anchor="ctr"/>
          <a:lstStyle>
            <a:lvl1pPr algn="l" defTabSz="1007943" fontAlgn="auto" hangingPunct="1">
              <a:lnSpc>
                <a:spcPct val="100000"/>
              </a:lnSpc>
              <a:spcBef>
                <a:spcPts val="0"/>
              </a:spcBef>
              <a:spcAft>
                <a:spcPts val="0"/>
              </a:spcAft>
              <a:buClrTx/>
              <a:buSzTx/>
              <a:buFontTx/>
              <a:buNone/>
              <a:defRPr sz="1300">
                <a:solidFill>
                  <a:prstClr val="black">
                    <a:tint val="75000"/>
                  </a:prstClr>
                </a:solidFill>
                <a:latin typeface="Calibri"/>
                <a:ea typeface="+mn-ea"/>
              </a:defRPr>
            </a:lvl1pPr>
          </a:lstStyle>
          <a:p>
            <a:pPr>
              <a:defRPr/>
            </a:pPr>
            <a:fld id="{42A0FC23-C76C-4EDB-8D2C-96F3C5168EEA}" type="datetimeFigureOut">
              <a:rPr lang="pl-PL"/>
              <a:pPr>
                <a:defRPr/>
              </a:pPr>
              <a:t>2016-04-14</a:t>
            </a:fld>
            <a:endParaRPr lang="pl-PL"/>
          </a:p>
        </p:txBody>
      </p:sp>
      <p:sp>
        <p:nvSpPr>
          <p:cNvPr id="5" name="Symbol zastępczy stopki 4"/>
          <p:cNvSpPr>
            <a:spLocks noGrp="1"/>
          </p:cNvSpPr>
          <p:nvPr>
            <p:ph type="ftr" sz="quarter" idx="3"/>
          </p:nvPr>
        </p:nvSpPr>
        <p:spPr>
          <a:xfrm>
            <a:off x="3444875" y="7007225"/>
            <a:ext cx="3190875" cy="401638"/>
          </a:xfrm>
          <a:prstGeom prst="rect">
            <a:avLst/>
          </a:prstGeom>
        </p:spPr>
        <p:txBody>
          <a:bodyPr vert="horz" lIns="100794" tIns="50397" rIns="100794" bIns="50397" rtlCol="0" anchor="ctr"/>
          <a:lstStyle>
            <a:lvl1pPr algn="ctr" defTabSz="1007943" fontAlgn="auto" hangingPunct="1">
              <a:lnSpc>
                <a:spcPct val="100000"/>
              </a:lnSpc>
              <a:spcBef>
                <a:spcPts val="0"/>
              </a:spcBef>
              <a:spcAft>
                <a:spcPts val="0"/>
              </a:spcAft>
              <a:buClrTx/>
              <a:buSzTx/>
              <a:buFontTx/>
              <a:buNone/>
              <a:defRPr sz="1300">
                <a:solidFill>
                  <a:prstClr val="black">
                    <a:tint val="75000"/>
                  </a:prstClr>
                </a:solidFill>
                <a:latin typeface="Calibri"/>
                <a:ea typeface="+mn-ea"/>
              </a:defRPr>
            </a:lvl1pPr>
          </a:lstStyle>
          <a:p>
            <a:pPr>
              <a:defRPr/>
            </a:pPr>
            <a:endParaRPr lang="pl-PL"/>
          </a:p>
        </p:txBody>
      </p:sp>
      <p:sp>
        <p:nvSpPr>
          <p:cNvPr id="6" name="Symbol zastępczy numeru slajdu 5"/>
          <p:cNvSpPr>
            <a:spLocks noGrp="1"/>
          </p:cNvSpPr>
          <p:nvPr>
            <p:ph type="sldNum" sz="quarter" idx="4"/>
          </p:nvPr>
        </p:nvSpPr>
        <p:spPr>
          <a:xfrm>
            <a:off x="7224713" y="7007225"/>
            <a:ext cx="2352675" cy="401638"/>
          </a:xfrm>
          <a:prstGeom prst="rect">
            <a:avLst/>
          </a:prstGeom>
        </p:spPr>
        <p:txBody>
          <a:bodyPr vert="horz" lIns="100794" tIns="50397" rIns="100794" bIns="50397" rtlCol="0" anchor="ctr"/>
          <a:lstStyle>
            <a:lvl1pPr algn="r" defTabSz="1007943" fontAlgn="auto" hangingPunct="1">
              <a:lnSpc>
                <a:spcPct val="100000"/>
              </a:lnSpc>
              <a:spcBef>
                <a:spcPts val="0"/>
              </a:spcBef>
              <a:spcAft>
                <a:spcPts val="0"/>
              </a:spcAft>
              <a:buClrTx/>
              <a:buSzTx/>
              <a:buFontTx/>
              <a:buNone/>
              <a:defRPr sz="1300">
                <a:solidFill>
                  <a:prstClr val="black">
                    <a:tint val="75000"/>
                  </a:prstClr>
                </a:solidFill>
                <a:latin typeface="Calibri"/>
                <a:ea typeface="+mn-ea"/>
              </a:defRPr>
            </a:lvl1pPr>
          </a:lstStyle>
          <a:p>
            <a:pPr>
              <a:defRPr/>
            </a:pPr>
            <a:fld id="{EB9111BF-17DC-4D8E-9217-3BA767F4EC18}" type="slidenum">
              <a:rPr lang="pl-PL"/>
              <a:pPr>
                <a:defRPr/>
              </a:pPr>
              <a:t>‹#›</a:t>
            </a:fld>
            <a:endParaRPr lang="pl-PL"/>
          </a:p>
        </p:txBody>
      </p:sp>
    </p:spTree>
  </p:cSld>
  <p:clrMap bg1="lt1" tx1="dk1" bg2="lt2" tx2="dk2" accent1="accent1" accent2="accent2" accent3="accent3" accent4="accent4" accent5="accent5" accent6="accent6" hlink="hlink" folHlink="folHlink"/>
  <p:sldLayoutIdLst>
    <p:sldLayoutId id="2147485799" r:id="rId1"/>
    <p:sldLayoutId id="2147485800" r:id="rId2"/>
    <p:sldLayoutId id="2147485801" r:id="rId3"/>
    <p:sldLayoutId id="2147485802" r:id="rId4"/>
    <p:sldLayoutId id="2147485803" r:id="rId5"/>
    <p:sldLayoutId id="2147485804" r:id="rId6"/>
    <p:sldLayoutId id="2147485805" r:id="rId7"/>
    <p:sldLayoutId id="2147485806" r:id="rId8"/>
    <p:sldLayoutId id="2147485807" r:id="rId9"/>
    <p:sldLayoutId id="2147485808" r:id="rId10"/>
    <p:sldLayoutId id="2147485809" r:id="rId11"/>
  </p:sldLayoutIdLst>
  <p:txStyles>
    <p:titleStyle>
      <a:lvl1pPr algn="ctr" defTabSz="1006475" rtl="0" eaLnBrk="0" fontAlgn="base" hangingPunct="0">
        <a:spcBef>
          <a:spcPct val="0"/>
        </a:spcBef>
        <a:spcAft>
          <a:spcPct val="0"/>
        </a:spcAft>
        <a:defRPr sz="4900" kern="1200">
          <a:solidFill>
            <a:schemeClr val="tx1"/>
          </a:solidFill>
          <a:latin typeface="+mj-lt"/>
          <a:ea typeface="+mj-ea"/>
          <a:cs typeface="+mj-cs"/>
        </a:defRPr>
      </a:lvl1pPr>
      <a:lvl2pPr algn="ctr" defTabSz="1006475" rtl="0" eaLnBrk="0" fontAlgn="base" hangingPunct="0">
        <a:spcBef>
          <a:spcPct val="0"/>
        </a:spcBef>
        <a:spcAft>
          <a:spcPct val="0"/>
        </a:spcAft>
        <a:defRPr sz="4900">
          <a:solidFill>
            <a:schemeClr val="tx1"/>
          </a:solidFill>
          <a:latin typeface="Calibri" pitchFamily="34" charset="0"/>
        </a:defRPr>
      </a:lvl2pPr>
      <a:lvl3pPr algn="ctr" defTabSz="1006475" rtl="0" eaLnBrk="0" fontAlgn="base" hangingPunct="0">
        <a:spcBef>
          <a:spcPct val="0"/>
        </a:spcBef>
        <a:spcAft>
          <a:spcPct val="0"/>
        </a:spcAft>
        <a:defRPr sz="4900">
          <a:solidFill>
            <a:schemeClr val="tx1"/>
          </a:solidFill>
          <a:latin typeface="Calibri" pitchFamily="34" charset="0"/>
        </a:defRPr>
      </a:lvl3pPr>
      <a:lvl4pPr algn="ctr" defTabSz="1006475" rtl="0" eaLnBrk="0" fontAlgn="base" hangingPunct="0">
        <a:spcBef>
          <a:spcPct val="0"/>
        </a:spcBef>
        <a:spcAft>
          <a:spcPct val="0"/>
        </a:spcAft>
        <a:defRPr sz="4900">
          <a:solidFill>
            <a:schemeClr val="tx1"/>
          </a:solidFill>
          <a:latin typeface="Calibri" pitchFamily="34" charset="0"/>
        </a:defRPr>
      </a:lvl4pPr>
      <a:lvl5pPr algn="ctr" defTabSz="1006475" rtl="0" eaLnBrk="0" fontAlgn="base" hangingPunct="0">
        <a:spcBef>
          <a:spcPct val="0"/>
        </a:spcBef>
        <a:spcAft>
          <a:spcPct val="0"/>
        </a:spcAft>
        <a:defRPr sz="4900">
          <a:solidFill>
            <a:schemeClr val="tx1"/>
          </a:solidFill>
          <a:latin typeface="Calibri" pitchFamily="34" charset="0"/>
        </a:defRPr>
      </a:lvl5pPr>
      <a:lvl6pPr marL="457200" algn="ctr" defTabSz="1006475" rtl="0" fontAlgn="base">
        <a:spcBef>
          <a:spcPct val="0"/>
        </a:spcBef>
        <a:spcAft>
          <a:spcPct val="0"/>
        </a:spcAft>
        <a:defRPr sz="4900">
          <a:solidFill>
            <a:schemeClr val="tx1"/>
          </a:solidFill>
          <a:latin typeface="Calibri" pitchFamily="34" charset="0"/>
        </a:defRPr>
      </a:lvl6pPr>
      <a:lvl7pPr marL="914400" algn="ctr" defTabSz="1006475" rtl="0" fontAlgn="base">
        <a:spcBef>
          <a:spcPct val="0"/>
        </a:spcBef>
        <a:spcAft>
          <a:spcPct val="0"/>
        </a:spcAft>
        <a:defRPr sz="4900">
          <a:solidFill>
            <a:schemeClr val="tx1"/>
          </a:solidFill>
          <a:latin typeface="Calibri" pitchFamily="34" charset="0"/>
        </a:defRPr>
      </a:lvl7pPr>
      <a:lvl8pPr marL="1371600" algn="ctr" defTabSz="1006475" rtl="0" fontAlgn="base">
        <a:spcBef>
          <a:spcPct val="0"/>
        </a:spcBef>
        <a:spcAft>
          <a:spcPct val="0"/>
        </a:spcAft>
        <a:defRPr sz="4900">
          <a:solidFill>
            <a:schemeClr val="tx1"/>
          </a:solidFill>
          <a:latin typeface="Calibri" pitchFamily="34" charset="0"/>
        </a:defRPr>
      </a:lvl8pPr>
      <a:lvl9pPr marL="1828800" algn="ctr" defTabSz="1006475" rtl="0" fontAlgn="base">
        <a:spcBef>
          <a:spcPct val="0"/>
        </a:spcBef>
        <a:spcAft>
          <a:spcPct val="0"/>
        </a:spcAft>
        <a:defRPr sz="4900">
          <a:solidFill>
            <a:schemeClr val="tx1"/>
          </a:solidFill>
          <a:latin typeface="Calibri" pitchFamily="34" charset="0"/>
        </a:defRPr>
      </a:lvl9pPr>
    </p:titleStyle>
    <p:bodyStyle>
      <a:lvl1pPr marL="377825" indent="-377825" algn="l" defTabSz="1006475" rtl="0" eaLnBrk="0" fontAlgn="base" hangingPunct="0">
        <a:spcBef>
          <a:spcPct val="20000"/>
        </a:spcBef>
        <a:spcAft>
          <a:spcPct val="0"/>
        </a:spcAft>
        <a:buFont typeface="Arial" charset="0"/>
        <a:buChar char="•"/>
        <a:defRPr sz="3500" kern="1200">
          <a:solidFill>
            <a:schemeClr val="tx1"/>
          </a:solidFill>
          <a:latin typeface="+mn-lt"/>
          <a:ea typeface="+mn-ea"/>
          <a:cs typeface="+mn-cs"/>
        </a:defRPr>
      </a:lvl1pPr>
      <a:lvl2pPr marL="817563" indent="-314325" algn="l" defTabSz="1006475" rtl="0" eaLnBrk="0" fontAlgn="base" hangingPunct="0">
        <a:spcBef>
          <a:spcPct val="20000"/>
        </a:spcBef>
        <a:spcAft>
          <a:spcPct val="0"/>
        </a:spcAft>
        <a:buFont typeface="Arial" charset="0"/>
        <a:buChar char="–"/>
        <a:defRPr sz="3100" kern="1200">
          <a:solidFill>
            <a:schemeClr val="tx1"/>
          </a:solidFill>
          <a:latin typeface="+mn-lt"/>
          <a:ea typeface="+mn-ea"/>
          <a:cs typeface="+mn-cs"/>
        </a:defRPr>
      </a:lvl2pPr>
      <a:lvl3pPr marL="1258888" indent="-250825" algn="l" defTabSz="1006475" rtl="0" eaLnBrk="0" fontAlgn="base" hangingPunct="0">
        <a:spcBef>
          <a:spcPct val="20000"/>
        </a:spcBef>
        <a:spcAft>
          <a:spcPct val="0"/>
        </a:spcAft>
        <a:buFont typeface="Arial" charset="0"/>
        <a:buChar char="•"/>
        <a:defRPr sz="2600" kern="1200">
          <a:solidFill>
            <a:schemeClr val="tx1"/>
          </a:solidFill>
          <a:latin typeface="+mn-lt"/>
          <a:ea typeface="+mn-ea"/>
          <a:cs typeface="+mn-cs"/>
        </a:defRPr>
      </a:lvl3pPr>
      <a:lvl4pPr marL="1763713" indent="-250825" algn="l" defTabSz="1006475"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266950" indent="-250825" algn="l" defTabSz="1006475"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pl-PL"/>
      </a:defPPr>
      <a:lvl1pPr marL="0" algn="l" defTabSz="1007943" rtl="0" eaLnBrk="1" latinLnBrk="0" hangingPunct="1">
        <a:defRPr sz="2000" kern="1200">
          <a:solidFill>
            <a:schemeClr val="tx1"/>
          </a:solidFill>
          <a:latin typeface="+mn-lt"/>
          <a:ea typeface="+mn-ea"/>
          <a:cs typeface="+mn-cs"/>
        </a:defRPr>
      </a:lvl1pPr>
      <a:lvl2pPr marL="503972" algn="l" defTabSz="1007943" rtl="0" eaLnBrk="1" latinLnBrk="0" hangingPunct="1">
        <a:defRPr sz="2000" kern="1200">
          <a:solidFill>
            <a:schemeClr val="tx1"/>
          </a:solidFill>
          <a:latin typeface="+mn-lt"/>
          <a:ea typeface="+mn-ea"/>
          <a:cs typeface="+mn-cs"/>
        </a:defRPr>
      </a:lvl2pPr>
      <a:lvl3pPr marL="1007943" algn="l" defTabSz="1007943" rtl="0" eaLnBrk="1" latinLnBrk="0" hangingPunct="1">
        <a:defRPr sz="2000" kern="1200">
          <a:solidFill>
            <a:schemeClr val="tx1"/>
          </a:solidFill>
          <a:latin typeface="+mn-lt"/>
          <a:ea typeface="+mn-ea"/>
          <a:cs typeface="+mn-cs"/>
        </a:defRPr>
      </a:lvl3pPr>
      <a:lvl4pPr marL="1511915" algn="l" defTabSz="1007943" rtl="0" eaLnBrk="1" latinLnBrk="0" hangingPunct="1">
        <a:defRPr sz="2000" kern="1200">
          <a:solidFill>
            <a:schemeClr val="tx1"/>
          </a:solidFill>
          <a:latin typeface="+mn-lt"/>
          <a:ea typeface="+mn-ea"/>
          <a:cs typeface="+mn-cs"/>
        </a:defRPr>
      </a:lvl4pPr>
      <a:lvl5pPr marL="2015886" algn="l" defTabSz="1007943" rtl="0" eaLnBrk="1" latinLnBrk="0" hangingPunct="1">
        <a:defRPr sz="2000" kern="1200">
          <a:solidFill>
            <a:schemeClr val="tx1"/>
          </a:solidFill>
          <a:latin typeface="+mn-lt"/>
          <a:ea typeface="+mn-ea"/>
          <a:cs typeface="+mn-cs"/>
        </a:defRPr>
      </a:lvl5pPr>
      <a:lvl6pPr marL="2519858" algn="l" defTabSz="1007943" rtl="0" eaLnBrk="1" latinLnBrk="0" hangingPunct="1">
        <a:defRPr sz="2000" kern="1200">
          <a:solidFill>
            <a:schemeClr val="tx1"/>
          </a:solidFill>
          <a:latin typeface="+mn-lt"/>
          <a:ea typeface="+mn-ea"/>
          <a:cs typeface="+mn-cs"/>
        </a:defRPr>
      </a:lvl6pPr>
      <a:lvl7pPr marL="3023829" algn="l" defTabSz="1007943" rtl="0" eaLnBrk="1" latinLnBrk="0" hangingPunct="1">
        <a:defRPr sz="2000" kern="1200">
          <a:solidFill>
            <a:schemeClr val="tx1"/>
          </a:solidFill>
          <a:latin typeface="+mn-lt"/>
          <a:ea typeface="+mn-ea"/>
          <a:cs typeface="+mn-cs"/>
        </a:defRPr>
      </a:lvl7pPr>
      <a:lvl8pPr marL="3527801" algn="l" defTabSz="1007943" rtl="0" eaLnBrk="1" latinLnBrk="0" hangingPunct="1">
        <a:defRPr sz="2000" kern="1200">
          <a:solidFill>
            <a:schemeClr val="tx1"/>
          </a:solidFill>
          <a:latin typeface="+mn-lt"/>
          <a:ea typeface="+mn-ea"/>
          <a:cs typeface="+mn-cs"/>
        </a:defRPr>
      </a:lvl8pPr>
      <a:lvl9pPr marL="4031772" algn="l" defTabSz="1007943"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33.xml"/><Relationship Id="rId6" Type="http://schemas.openxmlformats.org/officeDocument/2006/relationships/image" Target="../media/image6.jpg"/><Relationship Id="rId5" Type="http://schemas.openxmlformats.org/officeDocument/2006/relationships/hyperlink" Target="http://www.bpoports.com/" TargetMode="External"/><Relationship Id="rId4" Type="http://schemas.openxmlformats.org/officeDocument/2006/relationships/hyperlink" Target="mailto:bpo.sg@actiaforum.p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Obraz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156325"/>
            <a:ext cx="1008062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ole tekstowe 3"/>
          <p:cNvSpPr txBox="1"/>
          <p:nvPr/>
        </p:nvSpPr>
        <p:spPr>
          <a:xfrm>
            <a:off x="-357188" y="5049838"/>
            <a:ext cx="6045572" cy="873957"/>
          </a:xfrm>
          <a:prstGeom prst="rect">
            <a:avLst/>
          </a:prstGeom>
          <a:noFill/>
        </p:spPr>
        <p:txBody>
          <a:bodyPr wrap="square" lIns="100070" tIns="50038" rIns="100070" bIns="50038">
            <a:spAutoFit/>
          </a:bodyPr>
          <a:lstStyle/>
          <a:p>
            <a:pPr marL="1135078" lvl="2" indent="-227022" defTabSz="446149">
              <a:buSzPct val="45000"/>
              <a:tabLst>
                <a:tab pos="873489" algn="l"/>
                <a:tab pos="1746979" algn="l"/>
                <a:tab pos="2620490" algn="l"/>
                <a:tab pos="3493985" algn="l"/>
              </a:tabLst>
              <a:defRPr/>
            </a:pPr>
            <a:r>
              <a:rPr lang="en-US" b="1" dirty="0">
                <a:latin typeface="+mj-lt"/>
              </a:rPr>
              <a:t>Bogdan </a:t>
            </a:r>
            <a:r>
              <a:rPr lang="en-US" b="1" dirty="0" smtClean="0">
                <a:latin typeface="+mj-lt"/>
              </a:rPr>
              <a:t>Ołdakowski</a:t>
            </a:r>
            <a:r>
              <a:rPr lang="pl-PL" b="1" dirty="0" smtClean="0">
                <a:latin typeface="+mj-lt"/>
              </a:rPr>
              <a:t>, </a:t>
            </a:r>
            <a:r>
              <a:rPr lang="pl-PL" b="1" dirty="0" err="1" smtClean="0">
                <a:latin typeface="+mj-lt"/>
              </a:rPr>
              <a:t>Secretary</a:t>
            </a:r>
            <a:r>
              <a:rPr lang="pl-PL" b="1" dirty="0" smtClean="0">
                <a:latin typeface="+mj-lt"/>
              </a:rPr>
              <a:t> General </a:t>
            </a:r>
            <a:endParaRPr lang="en-US" b="1" dirty="0">
              <a:latin typeface="+mj-lt"/>
            </a:endParaRPr>
          </a:p>
          <a:p>
            <a:pPr marL="1135078" lvl="2" indent="-227022" defTabSz="446149">
              <a:buSzPct val="45000"/>
              <a:tabLst>
                <a:tab pos="873489" algn="l"/>
                <a:tab pos="1746979" algn="l"/>
                <a:tab pos="2620490" algn="l"/>
                <a:tab pos="3493985" algn="l"/>
              </a:tabLst>
              <a:defRPr/>
            </a:pPr>
            <a:r>
              <a:rPr lang="en-US" b="1" dirty="0" smtClean="0">
                <a:latin typeface="+mj-lt"/>
              </a:rPr>
              <a:t>Baltic </a:t>
            </a:r>
            <a:r>
              <a:rPr lang="en-US" b="1" dirty="0">
                <a:latin typeface="+mj-lt"/>
              </a:rPr>
              <a:t>Ports Organization</a:t>
            </a:r>
          </a:p>
          <a:p>
            <a:pPr defTabSz="446149">
              <a:defRPr/>
            </a:pPr>
            <a:endParaRPr lang="pl-PL" dirty="0">
              <a:latin typeface="+mj-lt"/>
            </a:endParaRPr>
          </a:p>
        </p:txBody>
      </p:sp>
      <p:sp>
        <p:nvSpPr>
          <p:cNvPr id="8" name="pole tekstowe 7"/>
          <p:cNvSpPr txBox="1"/>
          <p:nvPr/>
        </p:nvSpPr>
        <p:spPr>
          <a:xfrm>
            <a:off x="277813" y="1622425"/>
            <a:ext cx="9525000" cy="558800"/>
          </a:xfrm>
          <a:prstGeom prst="rect">
            <a:avLst/>
          </a:prstGeom>
          <a:noFill/>
        </p:spPr>
        <p:txBody>
          <a:bodyPr lIns="100070" tIns="50038" rIns="100070" bIns="50038">
            <a:spAutoFit/>
          </a:bodyPr>
          <a:lstStyle/>
          <a:p>
            <a:pPr algn="ctr" defTabSz="446149">
              <a:defRPr/>
            </a:pPr>
            <a:r>
              <a:rPr lang="en-GB" sz="3200" b="1" cap="small" dirty="0">
                <a:solidFill>
                  <a:schemeClr val="accent2">
                    <a:lumMod val="50000"/>
                  </a:schemeClr>
                </a:solidFill>
                <a:latin typeface="Neo Sans Pro" pitchFamily="34" charset="0"/>
              </a:rPr>
              <a:t>Green </a:t>
            </a:r>
            <a:r>
              <a:rPr lang="en-GB" sz="3200" b="1" cap="small" dirty="0" err="1">
                <a:solidFill>
                  <a:schemeClr val="accent2">
                    <a:lumMod val="50000"/>
                  </a:schemeClr>
                </a:solidFill>
                <a:latin typeface="Neo Sans Pro" pitchFamily="34" charset="0"/>
              </a:rPr>
              <a:t>InfraPort</a:t>
            </a:r>
            <a:r>
              <a:rPr lang="en-GB" sz="3200" b="1" cap="small" dirty="0">
                <a:solidFill>
                  <a:schemeClr val="accent2">
                    <a:lumMod val="50000"/>
                  </a:schemeClr>
                </a:solidFill>
                <a:latin typeface="Neo Sans Pro" pitchFamily="34" charset="0"/>
              </a:rPr>
              <a:t> Project</a:t>
            </a:r>
            <a:endParaRPr lang="pl-PL" sz="3500" cap="small" dirty="0">
              <a:solidFill>
                <a:schemeClr val="accent2">
                  <a:lumMod val="50000"/>
                </a:schemeClr>
              </a:solidFill>
            </a:endParaRPr>
          </a:p>
        </p:txBody>
      </p:sp>
      <p:sp>
        <p:nvSpPr>
          <p:cNvPr id="41991" name="pole tekstowe 8"/>
          <p:cNvSpPr txBox="1">
            <a:spLocks noChangeArrowheads="1"/>
          </p:cNvSpPr>
          <p:nvPr/>
        </p:nvSpPr>
        <p:spPr bwMode="auto">
          <a:xfrm>
            <a:off x="755650" y="2273300"/>
            <a:ext cx="8569325" cy="203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96" tIns="45400" rIns="90796" bIns="45400">
            <a:spAutoFit/>
          </a:bodyPr>
          <a:lstStyle/>
          <a:p>
            <a:pPr algn="ctr"/>
            <a:endParaRPr lang="en-GB" altLang="pl-PL" sz="2800" dirty="0">
              <a:solidFill>
                <a:schemeClr val="accent2">
                  <a:lumMod val="50000"/>
                </a:schemeClr>
              </a:solidFill>
            </a:endParaRPr>
          </a:p>
          <a:p>
            <a:pPr algn="ctr"/>
            <a:r>
              <a:rPr lang="en-GB" altLang="pl-PL" sz="2800" cap="small" dirty="0">
                <a:solidFill>
                  <a:schemeClr val="accent2">
                    <a:lumMod val="50000"/>
                  </a:schemeClr>
                </a:solidFill>
              </a:rPr>
              <a:t>Green Infrastructure in Baltic </a:t>
            </a:r>
            <a:r>
              <a:rPr lang="en-GB" altLang="pl-PL" sz="2800" cap="small" dirty="0" smtClean="0">
                <a:solidFill>
                  <a:schemeClr val="accent2">
                    <a:lumMod val="50000"/>
                  </a:schemeClr>
                </a:solidFill>
              </a:rPr>
              <a:t>Ports</a:t>
            </a:r>
            <a:endParaRPr lang="pl-PL" altLang="pl-PL" sz="2800" cap="small" dirty="0" smtClean="0">
              <a:solidFill>
                <a:schemeClr val="accent2">
                  <a:lumMod val="50000"/>
                </a:schemeClr>
              </a:solidFill>
            </a:endParaRPr>
          </a:p>
          <a:p>
            <a:pPr algn="ctr"/>
            <a:endParaRPr lang="pl-PL" altLang="pl-PL" sz="2800" cap="small" dirty="0" smtClean="0">
              <a:solidFill>
                <a:schemeClr val="accent2">
                  <a:lumMod val="50000"/>
                </a:schemeClr>
              </a:solidFill>
            </a:endParaRPr>
          </a:p>
          <a:p>
            <a:pPr algn="ctr"/>
            <a:r>
              <a:rPr lang="pl-PL" altLang="pl-PL" sz="2400" cap="small" dirty="0" smtClean="0">
                <a:solidFill>
                  <a:schemeClr val="accent2">
                    <a:lumMod val="50000"/>
                  </a:schemeClr>
                </a:solidFill>
              </a:rPr>
              <a:t>EUSBSR </a:t>
            </a:r>
            <a:r>
              <a:rPr lang="pl-PL" altLang="pl-PL" sz="2400" cap="small" dirty="0" err="1" smtClean="0">
                <a:solidFill>
                  <a:schemeClr val="accent2">
                    <a:lumMod val="50000"/>
                  </a:schemeClr>
                </a:solidFill>
              </a:rPr>
              <a:t>Seed</a:t>
            </a:r>
            <a:r>
              <a:rPr lang="pl-PL" altLang="pl-PL" sz="2400" cap="small" dirty="0" smtClean="0">
                <a:solidFill>
                  <a:schemeClr val="accent2">
                    <a:lumMod val="50000"/>
                  </a:schemeClr>
                </a:solidFill>
              </a:rPr>
              <a:t> Money </a:t>
            </a:r>
            <a:r>
              <a:rPr lang="pl-PL" altLang="pl-PL" sz="2400" cap="small" dirty="0" err="1" smtClean="0">
                <a:solidFill>
                  <a:schemeClr val="accent2">
                    <a:lumMod val="50000"/>
                  </a:schemeClr>
                </a:solidFill>
              </a:rPr>
              <a:t>Facility</a:t>
            </a:r>
            <a:endParaRPr lang="en-GB" altLang="pl-PL" sz="2400" cap="small" dirty="0">
              <a:solidFill>
                <a:schemeClr val="accent2">
                  <a:lumMod val="50000"/>
                </a:schemeClr>
              </a:solidFill>
            </a:endParaRPr>
          </a:p>
          <a:p>
            <a:pPr algn="ctr"/>
            <a:endParaRPr lang="pl-PL" altLang="pl-PL"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algn="l"/>
            <a:r>
              <a:rPr lang="en-GB" sz="2800" b="1" cap="small" dirty="0" smtClean="0"/>
              <a:t>Policy </a:t>
            </a:r>
            <a:r>
              <a:rPr lang="en-GB" sz="2800" b="1" cap="small" dirty="0"/>
              <a:t>and Regulation </a:t>
            </a:r>
            <a:r>
              <a:rPr lang="en-GB" sz="2800" b="1" cap="small" dirty="0" smtClean="0"/>
              <a:t>Context:</a:t>
            </a:r>
            <a:r>
              <a:rPr lang="pl-PL" sz="2800" b="1" cap="small" dirty="0" smtClean="0"/>
              <a:t> </a:t>
            </a:r>
            <a:r>
              <a:rPr lang="en-GB" sz="2800" b="1" cap="small" dirty="0"/>
              <a:t>Energy management </a:t>
            </a:r>
            <a:r>
              <a:rPr lang="pl-PL" sz="2800" b="1" cap="small" dirty="0" smtClean="0"/>
              <a:t/>
            </a:r>
            <a:br>
              <a:rPr lang="pl-PL" sz="2800" b="1" cap="small" dirty="0" smtClean="0"/>
            </a:br>
            <a:r>
              <a:rPr lang="en-GB" sz="2800" b="1" cap="small" dirty="0" smtClean="0"/>
              <a:t>in </a:t>
            </a:r>
            <a:r>
              <a:rPr lang="en-GB" sz="2800" b="1" cap="small" dirty="0"/>
              <a:t>ports and terminals</a:t>
            </a:r>
            <a:endParaRPr lang="pl-PL" sz="2800" b="1" cap="small" dirty="0"/>
          </a:p>
        </p:txBody>
      </p:sp>
      <p:sp>
        <p:nvSpPr>
          <p:cNvPr id="3" name="Symbol zastępczy zawartości 2"/>
          <p:cNvSpPr>
            <a:spLocks noGrp="1"/>
          </p:cNvSpPr>
          <p:nvPr>
            <p:ph idx="1"/>
          </p:nvPr>
        </p:nvSpPr>
        <p:spPr/>
        <p:txBody>
          <a:bodyPr/>
          <a:lstStyle/>
          <a:p>
            <a:pPr marL="457200" lvl="0" indent="-457200">
              <a:buFont typeface="Arial" panose="020B0604020202020204" pitchFamily="34" charset="0"/>
              <a:buChar char="•"/>
            </a:pPr>
            <a:r>
              <a:rPr lang="pl-PL" sz="2600" dirty="0" smtClean="0"/>
              <a:t>EU </a:t>
            </a:r>
            <a:r>
              <a:rPr lang="pl-PL" sz="2600" dirty="0" err="1" smtClean="0"/>
              <a:t>energy</a:t>
            </a:r>
            <a:r>
              <a:rPr lang="pl-PL" sz="2600" dirty="0" smtClean="0"/>
              <a:t> and </a:t>
            </a:r>
            <a:r>
              <a:rPr lang="pl-PL" sz="2600" dirty="0" err="1" smtClean="0"/>
              <a:t>climate</a:t>
            </a:r>
            <a:r>
              <a:rPr lang="pl-PL" sz="2600" dirty="0" smtClean="0"/>
              <a:t> </a:t>
            </a:r>
            <a:r>
              <a:rPr lang="pl-PL" sz="2600" dirty="0" err="1" smtClean="0"/>
              <a:t>change</a:t>
            </a:r>
            <a:r>
              <a:rPr lang="pl-PL" sz="2600" dirty="0" smtClean="0"/>
              <a:t> policy.</a:t>
            </a:r>
          </a:p>
          <a:p>
            <a:pPr marL="457200" lvl="0" indent="-457200">
              <a:buFont typeface="Arial" panose="020B0604020202020204" pitchFamily="34" charset="0"/>
              <a:buChar char="•"/>
            </a:pPr>
            <a:r>
              <a:rPr lang="en-GB" sz="2600" dirty="0" smtClean="0"/>
              <a:t>According </a:t>
            </a:r>
            <a:r>
              <a:rPr lang="en-GB" sz="2600" dirty="0"/>
              <a:t>to the ESPO Port Environmental Review 2013 the interest in environmental issues has increased and the topic of energy consumption has moved to the top priorities of European ports. </a:t>
            </a:r>
            <a:endParaRPr lang="pl-PL" sz="2600" dirty="0" smtClean="0"/>
          </a:p>
          <a:p>
            <a:pPr marL="457200" lvl="0" indent="-457200">
              <a:buFont typeface="Arial" panose="020B0604020202020204" pitchFamily="34" charset="0"/>
              <a:buChar char="•"/>
            </a:pPr>
            <a:r>
              <a:rPr lang="en-GB" sz="2600" dirty="0" smtClean="0"/>
              <a:t>The </a:t>
            </a:r>
            <a:r>
              <a:rPr lang="en-GB" sz="2600" dirty="0"/>
              <a:t>effective management of efficient energy consumption and emission reduction is becoming an increasingly relevant competitive factor also for Baltic Sea ports and terminals. </a:t>
            </a:r>
            <a:endParaRPr lang="en-GB" altLang="pl-PL" sz="2600" dirty="0"/>
          </a:p>
        </p:txBody>
      </p:sp>
    </p:spTree>
    <p:extLst>
      <p:ext uri="{BB962C8B-B14F-4D97-AF65-F5344CB8AC3E}">
        <p14:creationId xmlns:p14="http://schemas.microsoft.com/office/powerpoint/2010/main" val="3034844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algn="l"/>
            <a:r>
              <a:rPr lang="en-GB" sz="2800" b="1" cap="small" dirty="0" smtClean="0"/>
              <a:t>Policy Context</a:t>
            </a:r>
            <a:r>
              <a:rPr lang="en-GB" sz="2800" b="1" cap="small" dirty="0" smtClean="0"/>
              <a:t>:</a:t>
            </a:r>
            <a:r>
              <a:rPr lang="pl-PL" sz="2800" b="1" cap="small" dirty="0" smtClean="0"/>
              <a:t> </a:t>
            </a:r>
            <a:r>
              <a:rPr lang="pl-PL" sz="2800" b="1" cap="small" dirty="0" smtClean="0"/>
              <a:t>EU </a:t>
            </a:r>
            <a:r>
              <a:rPr lang="pl-PL" sz="2800" b="1" cap="small" dirty="0" err="1" smtClean="0"/>
              <a:t>Strategy</a:t>
            </a:r>
            <a:r>
              <a:rPr lang="pl-PL" sz="2800" b="1" cap="small" dirty="0" smtClean="0"/>
              <a:t> for BSR </a:t>
            </a:r>
            <a:endParaRPr lang="pl-PL" sz="2800" b="1" cap="small" dirty="0"/>
          </a:p>
        </p:txBody>
      </p:sp>
      <p:sp>
        <p:nvSpPr>
          <p:cNvPr id="3" name="Symbol zastępczy zawartości 2"/>
          <p:cNvSpPr>
            <a:spLocks noGrp="1"/>
          </p:cNvSpPr>
          <p:nvPr>
            <p:ph idx="1"/>
          </p:nvPr>
        </p:nvSpPr>
        <p:spPr/>
        <p:txBody>
          <a:bodyPr/>
          <a:lstStyle/>
          <a:p>
            <a:r>
              <a:rPr lang="en-GB" sz="2400" dirty="0"/>
              <a:t>The project is on line with the EU Strategy for Baltic Sea Region (COM 2012, 128 final). In particular </a:t>
            </a:r>
            <a:r>
              <a:rPr lang="en-GB" sz="2400" dirty="0" smtClean="0"/>
              <a:t>the </a:t>
            </a:r>
            <a:r>
              <a:rPr lang="en-GB" sz="2400" dirty="0"/>
              <a:t>project meets the objectives </a:t>
            </a:r>
            <a:r>
              <a:rPr lang="en-GB" sz="2400" b="1" dirty="0"/>
              <a:t>Save the Sea (sub-objective Clean and safe shipping</a:t>
            </a:r>
            <a:r>
              <a:rPr lang="en-GB" sz="2400" b="1" dirty="0" smtClean="0"/>
              <a:t>)</a:t>
            </a:r>
            <a:r>
              <a:rPr lang="en-GB" sz="2400" dirty="0" smtClean="0"/>
              <a:t>.</a:t>
            </a:r>
            <a:r>
              <a:rPr lang="pl-PL" sz="2400" dirty="0" smtClean="0"/>
              <a:t> </a:t>
            </a:r>
            <a:r>
              <a:rPr lang="en-GB" sz="2400" dirty="0" smtClean="0"/>
              <a:t>Furthermore</a:t>
            </a:r>
            <a:r>
              <a:rPr lang="pl-PL" sz="2400" dirty="0"/>
              <a:t>,</a:t>
            </a:r>
            <a:r>
              <a:rPr lang="en-GB" sz="2400" dirty="0" smtClean="0"/>
              <a:t> the project</a:t>
            </a:r>
            <a:r>
              <a:rPr lang="pl-PL" sz="2400" dirty="0" smtClean="0"/>
              <a:t> </a:t>
            </a:r>
            <a:r>
              <a:rPr lang="en-GB" sz="2400" dirty="0" smtClean="0"/>
              <a:t>by </a:t>
            </a:r>
            <a:r>
              <a:rPr lang="en-GB" sz="2400" dirty="0"/>
              <a:t>decreasing GHG emission is coherent with the Strategy’s objective </a:t>
            </a:r>
            <a:r>
              <a:rPr lang="en-GB" sz="2400" b="1" dirty="0"/>
              <a:t>Prosperity of the Region (sub-objective: Climate change adaptation, risk prevention and management). </a:t>
            </a:r>
            <a:r>
              <a:rPr lang="en-US" sz="2400" dirty="0" smtClean="0"/>
              <a:t>In addition, </a:t>
            </a:r>
            <a:r>
              <a:rPr lang="en-GB" sz="2400" dirty="0" smtClean="0"/>
              <a:t>by </a:t>
            </a:r>
            <a:r>
              <a:rPr lang="en-GB" sz="2400" dirty="0"/>
              <a:t>constructing a modern port infrastructure, the project is consistent with the objective </a:t>
            </a:r>
            <a:r>
              <a:rPr lang="en-GB" sz="2400" b="1" dirty="0"/>
              <a:t>Connect the </a:t>
            </a:r>
            <a:r>
              <a:rPr lang="en-GB" sz="2400" b="1" dirty="0" smtClean="0"/>
              <a:t>region</a:t>
            </a:r>
            <a:r>
              <a:rPr lang="pl-PL" sz="2400" b="1" dirty="0" smtClean="0"/>
              <a:t> </a:t>
            </a:r>
            <a:r>
              <a:rPr lang="en-GB" sz="2400" b="1" dirty="0" smtClean="0"/>
              <a:t>(sub-objective</a:t>
            </a:r>
            <a:r>
              <a:rPr lang="en-GB" sz="2400" b="1" dirty="0"/>
              <a:t>: Good transport conditions) </a:t>
            </a:r>
            <a:endParaRPr lang="pl-PL" sz="2400" b="1" dirty="0"/>
          </a:p>
        </p:txBody>
      </p:sp>
    </p:spTree>
    <p:extLst>
      <p:ext uri="{BB962C8B-B14F-4D97-AF65-F5344CB8AC3E}">
        <p14:creationId xmlns:p14="http://schemas.microsoft.com/office/powerpoint/2010/main" val="2145215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algn="l"/>
            <a:r>
              <a:rPr lang="en-US" sz="2800" b="1" cap="small" dirty="0" smtClean="0"/>
              <a:t>Project Outputs</a:t>
            </a:r>
            <a:r>
              <a:rPr lang="en-US" sz="2800" b="1" cap="small" dirty="0" smtClean="0"/>
              <a:t>:</a:t>
            </a:r>
            <a:endParaRPr lang="en-US" sz="2800" b="1" cap="small" dirty="0"/>
          </a:p>
        </p:txBody>
      </p:sp>
      <p:sp>
        <p:nvSpPr>
          <p:cNvPr id="3" name="Symbol zastępczy zawartości 2"/>
          <p:cNvSpPr>
            <a:spLocks noGrp="1"/>
          </p:cNvSpPr>
          <p:nvPr>
            <p:ph idx="1"/>
          </p:nvPr>
        </p:nvSpPr>
        <p:spPr/>
        <p:txBody>
          <a:bodyPr/>
          <a:lstStyle/>
          <a:p>
            <a:pPr lvl="0"/>
            <a:endParaRPr lang="pl-PL" altLang="pl-PL" sz="2600" b="1" dirty="0" smtClean="0"/>
          </a:p>
          <a:p>
            <a:pPr marL="342900" lvl="0" indent="-342900">
              <a:buFont typeface="Arial" panose="020B0604020202020204" pitchFamily="34" charset="0"/>
              <a:buChar char="•"/>
            </a:pPr>
            <a:r>
              <a:rPr lang="en-US" sz="2600" b="1" dirty="0" smtClean="0"/>
              <a:t>Output 1</a:t>
            </a:r>
            <a:r>
              <a:rPr lang="en-US" sz="2600" dirty="0" smtClean="0"/>
              <a:t>: State of play in the field addressed by the project including an overview of complementary projects</a:t>
            </a:r>
          </a:p>
          <a:p>
            <a:pPr marL="342900" indent="-342900">
              <a:buFont typeface="Arial" panose="020B0604020202020204" pitchFamily="34" charset="0"/>
              <a:buChar char="•"/>
            </a:pPr>
            <a:r>
              <a:rPr lang="en-US" sz="2600" b="1" dirty="0" smtClean="0"/>
              <a:t>Output 2</a:t>
            </a:r>
            <a:r>
              <a:rPr lang="en-US" sz="2600" dirty="0" smtClean="0"/>
              <a:t>: Assessment of investment needs</a:t>
            </a:r>
            <a:r>
              <a:rPr lang="en-US" sz="2600" dirty="0" smtClean="0"/>
              <a:t>/interest</a:t>
            </a:r>
            <a:r>
              <a:rPr lang="en-US" sz="2600" dirty="0" smtClean="0"/>
              <a:t> and </a:t>
            </a:r>
            <a:r>
              <a:rPr lang="en-US" sz="2600" dirty="0" smtClean="0"/>
              <a:t>p</a:t>
            </a:r>
            <a:r>
              <a:rPr lang="en-US" sz="2600" dirty="0" smtClean="0"/>
              <a:t>lan for the main stage project</a:t>
            </a:r>
          </a:p>
          <a:p>
            <a:pPr marL="342900" indent="-342900">
              <a:buFont typeface="Arial" panose="020B0604020202020204" pitchFamily="34" charset="0"/>
              <a:buChar char="•"/>
            </a:pPr>
            <a:r>
              <a:rPr lang="en-US" sz="2600" b="1" dirty="0" smtClean="0"/>
              <a:t>Output 3</a:t>
            </a:r>
            <a:r>
              <a:rPr lang="en-US" sz="2600" dirty="0" smtClean="0"/>
              <a:t>: Report on funding possibilities, inputs for applications for main project(s).</a:t>
            </a:r>
            <a:endParaRPr lang="en-US" sz="2600" dirty="0"/>
          </a:p>
        </p:txBody>
      </p:sp>
    </p:spTree>
    <p:extLst>
      <p:ext uri="{BB962C8B-B14F-4D97-AF65-F5344CB8AC3E}">
        <p14:creationId xmlns:p14="http://schemas.microsoft.com/office/powerpoint/2010/main" val="31970079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r>
              <a:rPr lang="en-US" altLang="pl-PL" sz="2800" b="1" cap="small" dirty="0" smtClean="0"/>
              <a:t>Project Activities</a:t>
            </a:r>
            <a:r>
              <a:rPr lang="pl-PL" altLang="pl-PL" sz="2800" b="1" cap="small" dirty="0" smtClean="0"/>
              <a:t>: </a:t>
            </a:r>
            <a:r>
              <a:rPr lang="en-US" sz="2800" i="1" cap="small" dirty="0"/>
              <a:t>State of play in the field addressed by the project including an overview of </a:t>
            </a:r>
            <a:r>
              <a:rPr lang="en-US" sz="2800" i="1" cap="small" dirty="0" smtClean="0"/>
              <a:t>complementary</a:t>
            </a:r>
            <a:r>
              <a:rPr lang="pl-PL" sz="2800" i="1" cap="small" dirty="0" smtClean="0"/>
              <a:t> </a:t>
            </a:r>
            <a:r>
              <a:rPr lang="pl-PL" sz="2800" i="1" cap="small" dirty="0" err="1" smtClean="0"/>
              <a:t>projects</a:t>
            </a:r>
            <a:endParaRPr lang="pl-PL" sz="2800" cap="small" dirty="0"/>
          </a:p>
        </p:txBody>
      </p:sp>
      <p:sp>
        <p:nvSpPr>
          <p:cNvPr id="3" name="Symbol zastępczy zawartości 2"/>
          <p:cNvSpPr>
            <a:spLocks noGrp="1"/>
          </p:cNvSpPr>
          <p:nvPr>
            <p:ph idx="1"/>
          </p:nvPr>
        </p:nvSpPr>
        <p:spPr/>
        <p:txBody>
          <a:bodyPr/>
          <a:lstStyle/>
          <a:p>
            <a:pPr marL="457200" indent="-457200">
              <a:buFont typeface="Arial" panose="020B0604020202020204" pitchFamily="34" charset="0"/>
              <a:buChar char="•"/>
            </a:pPr>
            <a:r>
              <a:rPr lang="en-US" sz="2600" b="1" dirty="0" smtClean="0"/>
              <a:t>Anal</a:t>
            </a:r>
            <a:r>
              <a:rPr lang="pl-PL" sz="2600" b="1" dirty="0" err="1" smtClean="0"/>
              <a:t>izing</a:t>
            </a:r>
            <a:r>
              <a:rPr lang="en-US" sz="2600" dirty="0" smtClean="0"/>
              <a:t> of existing information and knowledge from reports, literature, studies and other documents,</a:t>
            </a:r>
          </a:p>
          <a:p>
            <a:pPr marL="457200" indent="-457200">
              <a:buFont typeface="Arial" panose="020B0604020202020204" pitchFamily="34" charset="0"/>
              <a:buChar char="•"/>
            </a:pPr>
            <a:r>
              <a:rPr lang="en-US" sz="2600" b="1" dirty="0" smtClean="0"/>
              <a:t>Surveying </a:t>
            </a:r>
            <a:r>
              <a:rPr lang="en-US" sz="2600" dirty="0" smtClean="0"/>
              <a:t>the information about the currently available technologies, facilities in ports,</a:t>
            </a:r>
          </a:p>
          <a:p>
            <a:pPr marL="457200" indent="-457200">
              <a:buFont typeface="Arial" panose="020B0604020202020204" pitchFamily="34" charset="0"/>
              <a:buChar char="•"/>
            </a:pPr>
            <a:r>
              <a:rPr lang="en-US" sz="2600" b="1" dirty="0" smtClean="0"/>
              <a:t>Review</a:t>
            </a:r>
            <a:r>
              <a:rPr lang="pl-PL" sz="2600" b="1" dirty="0" err="1" smtClean="0"/>
              <a:t>ing</a:t>
            </a:r>
            <a:r>
              <a:rPr lang="pl-PL" sz="2600" b="1" dirty="0" smtClean="0"/>
              <a:t> </a:t>
            </a:r>
            <a:r>
              <a:rPr lang="en-US" sz="2600" dirty="0" smtClean="0"/>
              <a:t>on-going and earlier projects dealing with issues addressed by this project,</a:t>
            </a:r>
          </a:p>
          <a:p>
            <a:pPr marL="457200" indent="-457200">
              <a:buFont typeface="Arial" panose="020B0604020202020204" pitchFamily="34" charset="0"/>
              <a:buChar char="•"/>
            </a:pPr>
            <a:r>
              <a:rPr lang="en-US" sz="2600" b="1" dirty="0" err="1" smtClean="0"/>
              <a:t>Consulti</a:t>
            </a:r>
            <a:r>
              <a:rPr lang="pl-PL" sz="2600" b="1" dirty="0" err="1" smtClean="0"/>
              <a:t>ng</a:t>
            </a:r>
            <a:r>
              <a:rPr lang="en-US" sz="2600" b="1" dirty="0" smtClean="0"/>
              <a:t>,  </a:t>
            </a:r>
            <a:r>
              <a:rPr lang="en-US" sz="2600" dirty="0" smtClean="0"/>
              <a:t>meetings, seminars, interviews,</a:t>
            </a:r>
            <a:endParaRPr lang="en-US" sz="2600" dirty="0" smtClean="0"/>
          </a:p>
          <a:p>
            <a:pPr marL="457200" indent="-457200">
              <a:buFont typeface="Arial" panose="020B0604020202020204" pitchFamily="34" charset="0"/>
              <a:buChar char="•"/>
            </a:pPr>
            <a:r>
              <a:rPr lang="en-US" sz="2600" b="1" dirty="0" smtClean="0"/>
              <a:t>Creating </a:t>
            </a:r>
            <a:r>
              <a:rPr lang="en-US" sz="2600" dirty="0" smtClean="0"/>
              <a:t>new networks for collecting information, experiences, know-how of various relevant stakeholders and experts about in the field of issues addressed by this project.</a:t>
            </a:r>
            <a:endParaRPr lang="en-US" sz="2600" dirty="0"/>
          </a:p>
        </p:txBody>
      </p:sp>
    </p:spTree>
    <p:extLst>
      <p:ext uri="{BB962C8B-B14F-4D97-AF65-F5344CB8AC3E}">
        <p14:creationId xmlns:p14="http://schemas.microsoft.com/office/powerpoint/2010/main" val="670271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r>
              <a:rPr lang="en-US" altLang="pl-PL" sz="2800" b="1" cap="small" dirty="0" smtClean="0"/>
              <a:t>Examples of Challenges</a:t>
            </a:r>
            <a:r>
              <a:rPr lang="en-US" altLang="pl-PL" sz="2800" b="1" cap="small" dirty="0" smtClean="0"/>
              <a:t> for the Green </a:t>
            </a:r>
            <a:r>
              <a:rPr lang="en-US" altLang="pl-PL" sz="2800" b="1" cap="small" dirty="0" err="1" smtClean="0"/>
              <a:t>InfraProject</a:t>
            </a:r>
            <a:r>
              <a:rPr lang="en-US" altLang="pl-PL" sz="2800" b="1" cap="small" dirty="0" smtClean="0"/>
              <a:t> and deployment of green infrastructure in ports</a:t>
            </a:r>
            <a:endParaRPr lang="en-US" sz="2800" cap="small" dirty="0"/>
          </a:p>
        </p:txBody>
      </p:sp>
      <p:sp>
        <p:nvSpPr>
          <p:cNvPr id="3" name="Symbol zastępczy zawartości 2"/>
          <p:cNvSpPr>
            <a:spLocks noGrp="1"/>
          </p:cNvSpPr>
          <p:nvPr>
            <p:ph idx="1"/>
          </p:nvPr>
        </p:nvSpPr>
        <p:spPr/>
        <p:txBody>
          <a:bodyPr/>
          <a:lstStyle/>
          <a:p>
            <a:r>
              <a:rPr lang="en-US" sz="2400" b="1" dirty="0"/>
              <a:t>Seeking an effective and economic solution for </a:t>
            </a:r>
            <a:r>
              <a:rPr lang="pl-PL" sz="2400" b="1" dirty="0" err="1" smtClean="0"/>
              <a:t>sewage</a:t>
            </a:r>
            <a:r>
              <a:rPr lang="pl-PL" sz="2400" b="1" dirty="0" smtClean="0"/>
              <a:t> </a:t>
            </a:r>
            <a:r>
              <a:rPr lang="en-US" sz="2400" b="1" dirty="0" smtClean="0"/>
              <a:t>PRF</a:t>
            </a:r>
            <a:endParaRPr lang="en-US" sz="2800" b="1" dirty="0"/>
          </a:p>
          <a:p>
            <a:r>
              <a:rPr lang="en-US" sz="2400" dirty="0"/>
              <a:t>In some countries the sewage from passenger ships is considered to be an „industry” wastes (quality of sewage questioned) and thus can not be discharged directly to the municipal sewage system. In such cases, ports are “pushing” for construction of waste water treatment plants in port territory dedicated to treat the sewage from passenger ships. </a:t>
            </a:r>
            <a:r>
              <a:rPr lang="en-US" sz="2400" b="1" dirty="0"/>
              <a:t>Such investments are very expensive and for sure are not sustainable. </a:t>
            </a:r>
          </a:p>
          <a:p>
            <a:endParaRPr lang="en-US" sz="2400" b="1" dirty="0"/>
          </a:p>
          <a:p>
            <a:pPr marL="285750" indent="-285750">
              <a:buFont typeface="Arial" panose="020B0604020202020204" pitchFamily="34" charset="0"/>
              <a:buChar char="•"/>
            </a:pPr>
            <a:r>
              <a:rPr lang="en-US" sz="2400" b="1" dirty="0"/>
              <a:t>Dialogue with local sewage companies necessary </a:t>
            </a:r>
          </a:p>
          <a:p>
            <a:pPr marL="285750" indent="-285750">
              <a:buFont typeface="Arial" panose="020B0604020202020204" pitchFamily="34" charset="0"/>
              <a:buChar char="•"/>
            </a:pPr>
            <a:r>
              <a:rPr lang="en-US" sz="2400" b="1" dirty="0"/>
              <a:t>Role of national ministries as facilitator of the process</a:t>
            </a:r>
          </a:p>
        </p:txBody>
      </p:sp>
    </p:spTree>
    <p:extLst>
      <p:ext uri="{BB962C8B-B14F-4D97-AF65-F5344CB8AC3E}">
        <p14:creationId xmlns:p14="http://schemas.microsoft.com/office/powerpoint/2010/main" val="1023822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r>
              <a:rPr lang="en-US" altLang="pl-PL" sz="2800" b="1" cap="small" dirty="0" smtClean="0"/>
              <a:t>Examples of Challenges</a:t>
            </a:r>
            <a:r>
              <a:rPr lang="en-US" altLang="pl-PL" sz="2800" b="1" cap="small" dirty="0" smtClean="0"/>
              <a:t> for the Green </a:t>
            </a:r>
            <a:r>
              <a:rPr lang="en-US" altLang="pl-PL" sz="2800" b="1" cap="small" dirty="0" err="1" smtClean="0"/>
              <a:t>InfraProject</a:t>
            </a:r>
            <a:r>
              <a:rPr lang="en-US" altLang="pl-PL" sz="2800" b="1" cap="small" dirty="0" smtClean="0"/>
              <a:t> and deployment of green infrastructure in ports</a:t>
            </a:r>
            <a:endParaRPr lang="en-US" sz="2800" cap="small" dirty="0"/>
          </a:p>
        </p:txBody>
      </p:sp>
      <p:sp>
        <p:nvSpPr>
          <p:cNvPr id="3" name="Symbol zastępczy zawartości 2"/>
          <p:cNvSpPr>
            <a:spLocks noGrp="1"/>
          </p:cNvSpPr>
          <p:nvPr>
            <p:ph idx="1"/>
          </p:nvPr>
        </p:nvSpPr>
        <p:spPr/>
        <p:txBody>
          <a:bodyPr/>
          <a:lstStyle/>
          <a:p>
            <a:r>
              <a:rPr lang="en-US" sz="2600" b="1" dirty="0"/>
              <a:t>Seeking an effective and economic solution for </a:t>
            </a:r>
            <a:r>
              <a:rPr lang="pl-PL" sz="2600" b="1" dirty="0" smtClean="0"/>
              <a:t>OPS</a:t>
            </a:r>
          </a:p>
          <a:p>
            <a:endParaRPr lang="en-US" sz="2600" b="1" dirty="0"/>
          </a:p>
          <a:p>
            <a:pPr marL="285750" indent="-285750">
              <a:buFont typeface="Arial" panose="020B0604020202020204" pitchFamily="34" charset="0"/>
              <a:buChar char="•"/>
            </a:pPr>
            <a:r>
              <a:rPr lang="en-US" sz="2600" dirty="0" smtClean="0"/>
              <a:t>Very high investments costs</a:t>
            </a:r>
            <a:r>
              <a:rPr lang="pl-PL" sz="2600" dirty="0" smtClean="0"/>
              <a:t>,</a:t>
            </a:r>
            <a:endParaRPr lang="en-US" sz="2600" dirty="0" smtClean="0"/>
          </a:p>
          <a:p>
            <a:pPr marL="285750" indent="-285750">
              <a:buFont typeface="Arial" panose="020B0604020202020204" pitchFamily="34" charset="0"/>
              <a:buChar char="•"/>
            </a:pPr>
            <a:r>
              <a:rPr lang="en-US" sz="2600" dirty="0" smtClean="0"/>
              <a:t>Business cases not feasible </a:t>
            </a:r>
            <a:r>
              <a:rPr lang="pl-PL" sz="2600" dirty="0" smtClean="0"/>
              <a:t>,</a:t>
            </a:r>
            <a:endParaRPr lang="en-US" sz="2600" dirty="0" smtClean="0"/>
          </a:p>
          <a:p>
            <a:pPr marL="285750" indent="-285750">
              <a:buFont typeface="Arial" panose="020B0604020202020204" pitchFamily="34" charset="0"/>
              <a:buChar char="•"/>
            </a:pPr>
            <a:r>
              <a:rPr lang="en-US" sz="2600" dirty="0" smtClean="0"/>
              <a:t>Lack of incentives </a:t>
            </a:r>
            <a:r>
              <a:rPr lang="pl-PL" sz="2600" dirty="0" smtClean="0"/>
              <a:t>,</a:t>
            </a:r>
            <a:endParaRPr lang="en-US" sz="2600" dirty="0" smtClean="0"/>
          </a:p>
          <a:p>
            <a:pPr marL="285750" indent="-285750">
              <a:buFont typeface="Arial" panose="020B0604020202020204" pitchFamily="34" charset="0"/>
              <a:buChar char="•"/>
            </a:pPr>
            <a:r>
              <a:rPr lang="en-US" sz="2600" dirty="0" smtClean="0"/>
              <a:t>„Soft” policy framework</a:t>
            </a:r>
            <a:r>
              <a:rPr lang="pl-PL" sz="2600" dirty="0" smtClean="0"/>
              <a:t>.</a:t>
            </a:r>
            <a:endParaRPr lang="en-US" sz="2600" dirty="0"/>
          </a:p>
        </p:txBody>
      </p:sp>
    </p:spTree>
    <p:extLst>
      <p:ext uri="{BB962C8B-B14F-4D97-AF65-F5344CB8AC3E}">
        <p14:creationId xmlns:p14="http://schemas.microsoft.com/office/powerpoint/2010/main" val="30717352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lvl="0" algn="l" defTabSz="1007838" eaLnBrk="1" fontAlgn="auto" hangingPunct="1">
              <a:spcBef>
                <a:spcPts val="0"/>
              </a:spcBef>
              <a:spcAft>
                <a:spcPts val="0"/>
              </a:spcAft>
              <a:defRPr/>
            </a:pPr>
            <a:r>
              <a:rPr lang="pl-PL" altLang="pl-PL" sz="2800" b="1" cap="small" dirty="0" err="1" smtClean="0">
                <a:solidFill>
                  <a:prstClr val="black"/>
                </a:solidFill>
                <a:latin typeface="Arial" charset="0"/>
                <a:ea typeface="Microsoft YaHei" pitchFamily="34" charset="-122"/>
                <a:cs typeface="+mn-cs"/>
              </a:rPr>
              <a:t>Potential</a:t>
            </a:r>
            <a:r>
              <a:rPr lang="pl-PL" altLang="pl-PL" sz="2800" b="1" cap="small" dirty="0" smtClean="0">
                <a:solidFill>
                  <a:prstClr val="black"/>
                </a:solidFill>
                <a:latin typeface="Arial" charset="0"/>
                <a:ea typeface="Microsoft YaHei" pitchFamily="34" charset="-122"/>
                <a:cs typeface="+mn-cs"/>
              </a:rPr>
              <a:t> </a:t>
            </a:r>
            <a:r>
              <a:rPr lang="pl-PL" altLang="pl-PL" sz="2800" b="1" cap="small" dirty="0" err="1" smtClean="0">
                <a:solidFill>
                  <a:prstClr val="black"/>
                </a:solidFill>
                <a:latin typeface="Arial" charset="0"/>
                <a:ea typeface="Microsoft YaHei" pitchFamily="34" charset="-122"/>
                <a:cs typeface="+mn-cs"/>
              </a:rPr>
              <a:t>partners</a:t>
            </a:r>
            <a:r>
              <a:rPr lang="pl-PL" altLang="pl-PL" sz="2800" b="1" cap="small" dirty="0" smtClean="0">
                <a:solidFill>
                  <a:prstClr val="black"/>
                </a:solidFill>
                <a:latin typeface="Arial" charset="0"/>
                <a:ea typeface="Microsoft YaHei" pitchFamily="34" charset="-122"/>
                <a:cs typeface="+mn-cs"/>
              </a:rPr>
              <a:t> of the </a:t>
            </a:r>
            <a:r>
              <a:rPr lang="pl-PL" altLang="pl-PL" sz="2800" b="1" cap="small" dirty="0" err="1" smtClean="0">
                <a:solidFill>
                  <a:prstClr val="black"/>
                </a:solidFill>
                <a:latin typeface="Arial" charset="0"/>
                <a:ea typeface="Microsoft YaHei" pitchFamily="34" charset="-122"/>
                <a:cs typeface="+mn-cs"/>
              </a:rPr>
              <a:t>main</a:t>
            </a:r>
            <a:r>
              <a:rPr lang="pl-PL" altLang="pl-PL" sz="2800" b="1" cap="small" dirty="0" smtClean="0">
                <a:solidFill>
                  <a:prstClr val="black"/>
                </a:solidFill>
                <a:latin typeface="Arial" charset="0"/>
                <a:ea typeface="Microsoft YaHei" pitchFamily="34" charset="-122"/>
                <a:cs typeface="+mn-cs"/>
              </a:rPr>
              <a:t> </a:t>
            </a:r>
            <a:r>
              <a:rPr lang="pl-PL" altLang="pl-PL" sz="2800" b="1" cap="small" dirty="0" err="1" smtClean="0">
                <a:solidFill>
                  <a:prstClr val="black"/>
                </a:solidFill>
                <a:latin typeface="Arial" charset="0"/>
                <a:ea typeface="Microsoft YaHei" pitchFamily="34" charset="-122"/>
                <a:cs typeface="+mn-cs"/>
              </a:rPr>
              <a:t>stage</a:t>
            </a:r>
            <a:r>
              <a:rPr lang="pl-PL" altLang="pl-PL" sz="2800" b="1" cap="small" dirty="0" smtClean="0">
                <a:solidFill>
                  <a:prstClr val="black"/>
                </a:solidFill>
                <a:latin typeface="Arial" charset="0"/>
                <a:ea typeface="Microsoft YaHei" pitchFamily="34" charset="-122"/>
                <a:cs typeface="+mn-cs"/>
              </a:rPr>
              <a:t> </a:t>
            </a:r>
            <a:r>
              <a:rPr lang="pl-PL" altLang="pl-PL" sz="2800" b="1" cap="small" dirty="0" err="1" smtClean="0">
                <a:solidFill>
                  <a:prstClr val="black"/>
                </a:solidFill>
                <a:latin typeface="Arial" charset="0"/>
                <a:ea typeface="Microsoft YaHei" pitchFamily="34" charset="-122"/>
                <a:cs typeface="+mn-cs"/>
              </a:rPr>
              <a:t>project</a:t>
            </a:r>
            <a:endParaRPr lang="en-GB" altLang="pl-PL" sz="2800" b="1" cap="small" dirty="0">
              <a:solidFill>
                <a:prstClr val="black"/>
              </a:solidFill>
              <a:latin typeface="Arial" charset="0"/>
              <a:ea typeface="Microsoft YaHei" pitchFamily="34" charset="-122"/>
              <a:cs typeface="+mn-cs"/>
            </a:endParaRPr>
          </a:p>
        </p:txBody>
      </p:sp>
      <p:sp>
        <p:nvSpPr>
          <p:cNvPr id="3" name="Symbol zastępczy zawartości 2"/>
          <p:cNvSpPr>
            <a:spLocks noGrp="1"/>
          </p:cNvSpPr>
          <p:nvPr>
            <p:ph idx="1"/>
          </p:nvPr>
        </p:nvSpPr>
        <p:spPr/>
        <p:txBody>
          <a:bodyPr numCol="2"/>
          <a:lstStyle/>
          <a:p>
            <a:pPr marL="457200" lvl="1" indent="-457200" defTabSz="1007838" fontAlgn="auto" hangingPunct="1">
              <a:spcBef>
                <a:spcPts val="0"/>
              </a:spcBef>
              <a:spcAft>
                <a:spcPts val="0"/>
              </a:spcAft>
              <a:tabLst>
                <a:tab pos="541338" algn="l"/>
              </a:tabLst>
              <a:defRPr/>
            </a:pPr>
            <a:r>
              <a:rPr lang="en-GB" altLang="pl-PL" sz="2600" dirty="0" smtClean="0"/>
              <a:t>Baltic </a:t>
            </a:r>
            <a:r>
              <a:rPr lang="en-GB" altLang="pl-PL" sz="2600" dirty="0"/>
              <a:t>ports </a:t>
            </a:r>
            <a:endParaRPr lang="pl-PL" altLang="pl-PL" sz="2600" dirty="0"/>
          </a:p>
          <a:p>
            <a:pPr marL="457200" lvl="1" indent="-457200" defTabSz="1007838" fontAlgn="auto" hangingPunct="1">
              <a:spcBef>
                <a:spcPts val="0"/>
              </a:spcBef>
              <a:spcAft>
                <a:spcPts val="0"/>
              </a:spcAft>
              <a:tabLst>
                <a:tab pos="541338" algn="l"/>
              </a:tabLst>
              <a:defRPr/>
            </a:pPr>
            <a:r>
              <a:rPr lang="en-GB" altLang="pl-PL" sz="2600" dirty="0"/>
              <a:t>Waste companies</a:t>
            </a:r>
          </a:p>
          <a:p>
            <a:pPr marL="457200" lvl="1" indent="-457200" defTabSz="1007838" fontAlgn="auto" hangingPunct="1">
              <a:spcBef>
                <a:spcPts val="0"/>
              </a:spcBef>
              <a:spcAft>
                <a:spcPts val="0"/>
              </a:spcAft>
              <a:tabLst>
                <a:tab pos="541338" algn="l"/>
              </a:tabLst>
              <a:defRPr/>
            </a:pPr>
            <a:r>
              <a:rPr lang="en-GB" altLang="pl-PL" sz="2600" dirty="0" smtClean="0"/>
              <a:t>Utility </a:t>
            </a:r>
            <a:r>
              <a:rPr lang="en-GB" altLang="pl-PL" sz="2600" dirty="0"/>
              <a:t>companies</a:t>
            </a:r>
          </a:p>
          <a:p>
            <a:pPr marL="457200" lvl="1" indent="-457200" defTabSz="1007838" fontAlgn="auto" hangingPunct="1">
              <a:spcBef>
                <a:spcPts val="0"/>
              </a:spcBef>
              <a:spcAft>
                <a:spcPts val="0"/>
              </a:spcAft>
              <a:tabLst>
                <a:tab pos="541338" algn="l"/>
              </a:tabLst>
              <a:defRPr/>
            </a:pPr>
            <a:r>
              <a:rPr lang="en-GB" altLang="pl-PL" sz="2600" dirty="0"/>
              <a:t>Terminal operators</a:t>
            </a:r>
          </a:p>
          <a:p>
            <a:pPr marL="457200" lvl="1" indent="-457200" defTabSz="1007838" fontAlgn="auto" hangingPunct="1">
              <a:spcBef>
                <a:spcPts val="0"/>
              </a:spcBef>
              <a:spcAft>
                <a:spcPts val="0"/>
              </a:spcAft>
              <a:tabLst>
                <a:tab pos="541338" algn="l"/>
              </a:tabLst>
              <a:defRPr/>
            </a:pPr>
            <a:r>
              <a:rPr lang="en-GB" altLang="pl-PL" sz="2600" dirty="0"/>
              <a:t>Technology providers</a:t>
            </a:r>
          </a:p>
          <a:p>
            <a:pPr marL="457200" lvl="1" indent="-457200" defTabSz="1007838" fontAlgn="auto" hangingPunct="1">
              <a:spcBef>
                <a:spcPts val="0"/>
              </a:spcBef>
              <a:spcAft>
                <a:spcPts val="0"/>
              </a:spcAft>
              <a:tabLst>
                <a:tab pos="541338" algn="l"/>
              </a:tabLst>
              <a:defRPr/>
            </a:pPr>
            <a:r>
              <a:rPr lang="en-GB" altLang="pl-PL" sz="2600" dirty="0"/>
              <a:t>Maritime administrations</a:t>
            </a:r>
          </a:p>
          <a:p>
            <a:pPr marL="457200" lvl="1" indent="-457200" defTabSz="1007838" fontAlgn="auto" hangingPunct="1">
              <a:spcBef>
                <a:spcPts val="0"/>
              </a:spcBef>
              <a:spcAft>
                <a:spcPts val="0"/>
              </a:spcAft>
              <a:tabLst>
                <a:tab pos="541338" algn="l"/>
              </a:tabLst>
              <a:defRPr/>
            </a:pPr>
            <a:r>
              <a:rPr lang="en-GB" altLang="pl-PL" sz="2600" dirty="0"/>
              <a:t>Research </a:t>
            </a:r>
            <a:r>
              <a:rPr lang="en-GB" altLang="pl-PL" sz="2600" dirty="0" smtClean="0"/>
              <a:t>institutes,</a:t>
            </a:r>
            <a:r>
              <a:rPr lang="pl-PL" altLang="pl-PL" sz="2600" dirty="0" smtClean="0"/>
              <a:t> </a:t>
            </a:r>
            <a:r>
              <a:rPr lang="en-GB" altLang="pl-PL" sz="2600" dirty="0" smtClean="0"/>
              <a:t>universities</a:t>
            </a:r>
            <a:endParaRPr lang="en-GB" altLang="pl-PL" sz="2600" dirty="0"/>
          </a:p>
          <a:p>
            <a:pPr marL="0" lvl="1" indent="0" defTabSz="1007838" fontAlgn="auto" hangingPunct="1">
              <a:lnSpc>
                <a:spcPct val="100000"/>
              </a:lnSpc>
              <a:spcBef>
                <a:spcPts val="0"/>
              </a:spcBef>
              <a:spcAft>
                <a:spcPts val="0"/>
              </a:spcAft>
              <a:buClrTx/>
              <a:buSzTx/>
              <a:buNone/>
              <a:tabLst>
                <a:tab pos="541338" algn="l"/>
              </a:tabLst>
              <a:defRPr/>
            </a:pPr>
            <a:endParaRPr lang="pl-PL" altLang="pl-PL" sz="2600" dirty="0" smtClean="0"/>
          </a:p>
          <a:p>
            <a:pPr marL="0" lvl="1" indent="0" defTabSz="1007838" fontAlgn="auto" hangingPunct="1">
              <a:lnSpc>
                <a:spcPct val="100000"/>
              </a:lnSpc>
              <a:spcBef>
                <a:spcPts val="0"/>
              </a:spcBef>
              <a:spcAft>
                <a:spcPts val="0"/>
              </a:spcAft>
              <a:buClrTx/>
              <a:buSzTx/>
              <a:buNone/>
              <a:tabLst>
                <a:tab pos="541338" algn="l"/>
              </a:tabLst>
              <a:defRPr/>
            </a:pPr>
            <a:endParaRPr lang="pl-PL" altLang="pl-PL" sz="2600" dirty="0"/>
          </a:p>
          <a:p>
            <a:pPr marL="0" lvl="1" indent="0" defTabSz="1007838" fontAlgn="auto" hangingPunct="1">
              <a:lnSpc>
                <a:spcPct val="100000"/>
              </a:lnSpc>
              <a:spcBef>
                <a:spcPts val="0"/>
              </a:spcBef>
              <a:spcAft>
                <a:spcPts val="0"/>
              </a:spcAft>
              <a:buClrTx/>
              <a:buSzTx/>
              <a:buNone/>
              <a:tabLst>
                <a:tab pos="541338" algn="l"/>
              </a:tabLst>
              <a:defRPr/>
            </a:pPr>
            <a:endParaRPr lang="pl-PL" altLang="pl-PL" sz="2600" dirty="0" smtClean="0"/>
          </a:p>
          <a:p>
            <a:pPr marL="457200" lvl="1" indent="-457200" defTabSz="1007838" fontAlgn="auto" hangingPunct="1">
              <a:spcBef>
                <a:spcPts val="0"/>
              </a:spcBef>
              <a:spcAft>
                <a:spcPts val="0"/>
              </a:spcAft>
              <a:tabLst>
                <a:tab pos="541338" algn="l"/>
              </a:tabLst>
              <a:defRPr/>
            </a:pPr>
            <a:r>
              <a:rPr lang="en-GB" altLang="pl-PL" sz="2600" dirty="0" smtClean="0"/>
              <a:t>BPO </a:t>
            </a:r>
            <a:r>
              <a:rPr lang="en-GB" altLang="pl-PL" sz="2600" dirty="0"/>
              <a:t>and other port organisations</a:t>
            </a:r>
          </a:p>
          <a:p>
            <a:pPr marL="457200" lvl="1" indent="-457200" defTabSz="1007838" fontAlgn="auto" hangingPunct="1">
              <a:spcBef>
                <a:spcPts val="0"/>
              </a:spcBef>
              <a:spcAft>
                <a:spcPts val="0"/>
              </a:spcAft>
              <a:tabLst>
                <a:tab pos="541338" algn="l"/>
              </a:tabLst>
              <a:defRPr/>
            </a:pPr>
            <a:r>
              <a:rPr lang="en-GB" altLang="pl-PL" sz="2600" dirty="0"/>
              <a:t>Other organisations closely related to ports </a:t>
            </a:r>
            <a:r>
              <a:rPr lang="pl-PL" altLang="pl-PL" sz="2600" dirty="0" smtClean="0"/>
              <a:t/>
            </a:r>
            <a:br>
              <a:rPr lang="pl-PL" altLang="pl-PL" sz="2600" dirty="0" smtClean="0"/>
            </a:br>
            <a:r>
              <a:rPr lang="en-GB" altLang="pl-PL" sz="2600" dirty="0" smtClean="0"/>
              <a:t>and </a:t>
            </a:r>
            <a:r>
              <a:rPr lang="en-GB" altLang="pl-PL" sz="2600" dirty="0"/>
              <a:t>port authorities</a:t>
            </a:r>
            <a:endParaRPr lang="en-GB" sz="2600" dirty="0"/>
          </a:p>
          <a:p>
            <a:pPr marL="0" lvl="1" indent="0" defTabSz="1007838" fontAlgn="auto" hangingPunct="1">
              <a:lnSpc>
                <a:spcPct val="150000"/>
              </a:lnSpc>
              <a:spcBef>
                <a:spcPts val="0"/>
              </a:spcBef>
              <a:spcAft>
                <a:spcPts val="0"/>
              </a:spcAft>
              <a:buClrTx/>
              <a:buSzTx/>
              <a:buNone/>
              <a:defRPr/>
            </a:pPr>
            <a:endParaRPr lang="en-GB" sz="2600" dirty="0"/>
          </a:p>
        </p:txBody>
      </p:sp>
    </p:spTree>
    <p:extLst>
      <p:ext uri="{BB962C8B-B14F-4D97-AF65-F5344CB8AC3E}">
        <p14:creationId xmlns:p14="http://schemas.microsoft.com/office/powerpoint/2010/main" val="6708412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a:xfrm>
            <a:off x="503237" y="1331565"/>
            <a:ext cx="9074150" cy="939600"/>
          </a:xfrm>
        </p:spPr>
        <p:txBody>
          <a:bodyPr/>
          <a:lstStyle/>
          <a:p>
            <a:pPr algn="l"/>
            <a:r>
              <a:rPr lang="en-GB" sz="2800" b="1" cap="small" dirty="0" smtClean="0"/>
              <a:t>F</a:t>
            </a:r>
            <a:r>
              <a:rPr lang="pl-PL" sz="2800" b="1" cap="small" dirty="0" err="1" smtClean="0"/>
              <a:t>unding</a:t>
            </a:r>
            <a:r>
              <a:rPr lang="pl-PL" sz="2800" b="1" cap="small" dirty="0" smtClean="0"/>
              <a:t> </a:t>
            </a:r>
            <a:r>
              <a:rPr lang="pl-PL" sz="2800" b="1" cap="small" dirty="0" err="1" smtClean="0"/>
              <a:t>programmes</a:t>
            </a:r>
            <a:endParaRPr lang="pl-PL" sz="2800" cap="small" dirty="0"/>
          </a:p>
        </p:txBody>
      </p:sp>
      <p:sp>
        <p:nvSpPr>
          <p:cNvPr id="3" name="Symbol zastępczy zawartości 2"/>
          <p:cNvSpPr>
            <a:spLocks noGrp="1"/>
          </p:cNvSpPr>
          <p:nvPr>
            <p:ph idx="1"/>
          </p:nvPr>
        </p:nvSpPr>
        <p:spPr>
          <a:xfrm>
            <a:off x="503237" y="2411685"/>
            <a:ext cx="9074150" cy="4834800"/>
          </a:xfrm>
        </p:spPr>
        <p:txBody>
          <a:bodyPr/>
          <a:lstStyle/>
          <a:p>
            <a:pPr lvl="0" defTabSz="442913" eaLnBrk="1">
              <a:lnSpc>
                <a:spcPct val="93000"/>
              </a:lnSpc>
              <a:spcBef>
                <a:spcPct val="0"/>
              </a:spcBef>
              <a:buClr>
                <a:srgbClr val="000000"/>
              </a:buClr>
              <a:buSzPct val="100000"/>
            </a:pPr>
            <a:r>
              <a:rPr lang="pl-PL" sz="2600" b="1" dirty="0" err="1" smtClean="0">
                <a:solidFill>
                  <a:prstClr val="black"/>
                </a:solidFill>
                <a:ea typeface="Microsoft YaHei" pitchFamily="34" charset="-122"/>
              </a:rPr>
              <a:t>Connecting</a:t>
            </a:r>
            <a:r>
              <a:rPr lang="pl-PL" sz="2600" b="1" dirty="0" smtClean="0">
                <a:solidFill>
                  <a:prstClr val="black"/>
                </a:solidFill>
                <a:ea typeface="Microsoft YaHei" pitchFamily="34" charset="-122"/>
              </a:rPr>
              <a:t> Europe </a:t>
            </a:r>
            <a:r>
              <a:rPr lang="pl-PL" sz="2600" b="1" dirty="0" err="1" smtClean="0">
                <a:solidFill>
                  <a:prstClr val="black"/>
                </a:solidFill>
                <a:ea typeface="Microsoft YaHei" pitchFamily="34" charset="-122"/>
              </a:rPr>
              <a:t>Facility</a:t>
            </a:r>
            <a:endParaRPr lang="pl-PL" sz="2600" b="1" dirty="0" smtClean="0">
              <a:solidFill>
                <a:prstClr val="black"/>
              </a:solidFill>
              <a:ea typeface="Microsoft YaHei" pitchFamily="34" charset="-122"/>
            </a:endParaRPr>
          </a:p>
          <a:p>
            <a:pPr marL="463550" lvl="1" indent="0" defTabSz="442913" eaLnBrk="1">
              <a:lnSpc>
                <a:spcPct val="93000"/>
              </a:lnSpc>
              <a:spcBef>
                <a:spcPts val="600"/>
              </a:spcBef>
              <a:buClr>
                <a:srgbClr val="000000"/>
              </a:buClr>
              <a:buSzPct val="100000"/>
              <a:buNone/>
            </a:pPr>
            <a:r>
              <a:rPr lang="pl-PL" sz="2600" dirty="0" err="1" smtClean="0">
                <a:solidFill>
                  <a:prstClr val="black"/>
                </a:solidFill>
                <a:ea typeface="Microsoft YaHei" pitchFamily="34" charset="-122"/>
              </a:rPr>
              <a:t>Up</a:t>
            </a:r>
            <a:r>
              <a:rPr lang="pl-PL" sz="2600" dirty="0" smtClean="0">
                <a:solidFill>
                  <a:prstClr val="black"/>
                </a:solidFill>
                <a:ea typeface="Microsoft YaHei" pitchFamily="34" charset="-122"/>
              </a:rPr>
              <a:t> to 85</a:t>
            </a:r>
            <a:r>
              <a:rPr lang="pl-PL" sz="2600" dirty="0">
                <a:solidFill>
                  <a:prstClr val="black"/>
                </a:solidFill>
                <a:ea typeface="Microsoft YaHei" pitchFamily="34" charset="-122"/>
              </a:rPr>
              <a:t>% - </a:t>
            </a:r>
            <a:r>
              <a:rPr lang="pl-PL" sz="2600" dirty="0" smtClean="0">
                <a:solidFill>
                  <a:prstClr val="black"/>
                </a:solidFill>
                <a:ea typeface="Microsoft YaHei" pitchFamily="34" charset="-122"/>
              </a:rPr>
              <a:t>Comprehensive </a:t>
            </a:r>
            <a:r>
              <a:rPr lang="pl-PL" sz="2600" dirty="0" err="1" smtClean="0">
                <a:solidFill>
                  <a:prstClr val="black"/>
                </a:solidFill>
                <a:ea typeface="Microsoft YaHei" pitchFamily="34" charset="-122"/>
              </a:rPr>
              <a:t>countries</a:t>
            </a:r>
            <a:r>
              <a:rPr lang="pl-PL" sz="2600" dirty="0" smtClean="0">
                <a:solidFill>
                  <a:prstClr val="black"/>
                </a:solidFill>
                <a:ea typeface="Microsoft YaHei" pitchFamily="34" charset="-122"/>
              </a:rPr>
              <a:t>  </a:t>
            </a:r>
            <a:endParaRPr lang="pl-PL" sz="2600" dirty="0">
              <a:solidFill>
                <a:prstClr val="black"/>
              </a:solidFill>
              <a:ea typeface="Microsoft YaHei" pitchFamily="34" charset="-122"/>
            </a:endParaRPr>
          </a:p>
          <a:p>
            <a:pPr marL="463550" lvl="1" indent="0" defTabSz="442913" eaLnBrk="1">
              <a:lnSpc>
                <a:spcPct val="93000"/>
              </a:lnSpc>
              <a:spcBef>
                <a:spcPts val="600"/>
              </a:spcBef>
              <a:buClr>
                <a:srgbClr val="000000"/>
              </a:buClr>
              <a:buSzPct val="100000"/>
              <a:buNone/>
            </a:pPr>
            <a:r>
              <a:rPr lang="pl-PL" sz="2600" dirty="0" err="1" smtClean="0">
                <a:solidFill>
                  <a:prstClr val="black"/>
                </a:solidFill>
                <a:ea typeface="Microsoft YaHei" pitchFamily="34" charset="-122"/>
              </a:rPr>
              <a:t>Up</a:t>
            </a:r>
            <a:r>
              <a:rPr lang="pl-PL" sz="2600" dirty="0" smtClean="0">
                <a:solidFill>
                  <a:prstClr val="black"/>
                </a:solidFill>
                <a:ea typeface="Microsoft YaHei" pitchFamily="34" charset="-122"/>
              </a:rPr>
              <a:t> to 30% </a:t>
            </a:r>
            <a:r>
              <a:rPr lang="pl-PL" sz="2600" dirty="0">
                <a:solidFill>
                  <a:prstClr val="black"/>
                </a:solidFill>
                <a:ea typeface="Microsoft YaHei" pitchFamily="34" charset="-122"/>
              </a:rPr>
              <a:t>- </a:t>
            </a:r>
            <a:r>
              <a:rPr lang="pl-PL" sz="2600" dirty="0" err="1" smtClean="0">
                <a:solidFill>
                  <a:prstClr val="black"/>
                </a:solidFill>
                <a:ea typeface="Microsoft YaHei" pitchFamily="34" charset="-122"/>
              </a:rPr>
              <a:t>Other</a:t>
            </a:r>
            <a:r>
              <a:rPr lang="pl-PL" sz="2600" dirty="0" smtClean="0">
                <a:solidFill>
                  <a:prstClr val="black"/>
                </a:solidFill>
                <a:ea typeface="Microsoft YaHei" pitchFamily="34" charset="-122"/>
              </a:rPr>
              <a:t> EU </a:t>
            </a:r>
            <a:r>
              <a:rPr lang="pl-PL" sz="2600" dirty="0" err="1" smtClean="0">
                <a:solidFill>
                  <a:prstClr val="black"/>
                </a:solidFill>
                <a:ea typeface="Microsoft YaHei" pitchFamily="34" charset="-122"/>
              </a:rPr>
              <a:t>states</a:t>
            </a:r>
            <a:r>
              <a:rPr lang="pl-PL" sz="2600" dirty="0" smtClean="0">
                <a:solidFill>
                  <a:prstClr val="black"/>
                </a:solidFill>
                <a:ea typeface="Microsoft YaHei" pitchFamily="34" charset="-122"/>
              </a:rPr>
              <a:t> (</a:t>
            </a:r>
            <a:r>
              <a:rPr lang="pl-PL" sz="2600" dirty="0" err="1" smtClean="0">
                <a:solidFill>
                  <a:prstClr val="black"/>
                </a:solidFill>
                <a:ea typeface="Microsoft YaHei" pitchFamily="34" charset="-122"/>
              </a:rPr>
              <a:t>up</a:t>
            </a:r>
            <a:r>
              <a:rPr lang="pl-PL" sz="2600" dirty="0" smtClean="0">
                <a:solidFill>
                  <a:prstClr val="black"/>
                </a:solidFill>
                <a:ea typeface="Microsoft YaHei" pitchFamily="34" charset="-122"/>
              </a:rPr>
              <a:t> to 50% for </a:t>
            </a:r>
            <a:r>
              <a:rPr lang="pl-PL" sz="2600" dirty="0" err="1" smtClean="0">
                <a:solidFill>
                  <a:prstClr val="black"/>
                </a:solidFill>
                <a:ea typeface="Microsoft YaHei" pitchFamily="34" charset="-122"/>
              </a:rPr>
              <a:t>studies</a:t>
            </a:r>
            <a:r>
              <a:rPr lang="pl-PL" sz="2600" dirty="0" smtClean="0">
                <a:solidFill>
                  <a:prstClr val="black"/>
                </a:solidFill>
                <a:ea typeface="Microsoft YaHei" pitchFamily="34" charset="-122"/>
              </a:rPr>
              <a:t>)</a:t>
            </a:r>
            <a:endParaRPr lang="pl-PL" sz="2600" dirty="0">
              <a:solidFill>
                <a:prstClr val="black"/>
              </a:solidFill>
              <a:ea typeface="Microsoft YaHei" pitchFamily="34" charset="-122"/>
            </a:endParaRPr>
          </a:p>
          <a:p>
            <a:pPr marL="457200" lvl="0" indent="-457200" defTabSz="442913" eaLnBrk="1">
              <a:lnSpc>
                <a:spcPct val="93000"/>
              </a:lnSpc>
              <a:spcBef>
                <a:spcPct val="0"/>
              </a:spcBef>
              <a:buClr>
                <a:srgbClr val="000000"/>
              </a:buClr>
              <a:buSzPct val="100000"/>
              <a:buFont typeface="Arial" panose="020B0604020202020204" pitchFamily="34" charset="0"/>
              <a:buChar char="•"/>
            </a:pPr>
            <a:endParaRPr lang="pl-PL" sz="2600" b="1" dirty="0" smtClean="0">
              <a:solidFill>
                <a:prstClr val="black"/>
              </a:solidFill>
              <a:ea typeface="Microsoft YaHei" pitchFamily="34" charset="-122"/>
            </a:endParaRPr>
          </a:p>
          <a:p>
            <a:pPr lvl="0" defTabSz="442913" eaLnBrk="1">
              <a:lnSpc>
                <a:spcPct val="93000"/>
              </a:lnSpc>
              <a:spcBef>
                <a:spcPct val="0"/>
              </a:spcBef>
              <a:buClr>
                <a:srgbClr val="000000"/>
              </a:buClr>
              <a:buSzPct val="100000"/>
            </a:pPr>
            <a:r>
              <a:rPr lang="pl-PL" sz="2600" b="1" dirty="0" err="1" smtClean="0">
                <a:solidFill>
                  <a:prstClr val="black"/>
                </a:solidFill>
                <a:ea typeface="Microsoft YaHei" pitchFamily="34" charset="-122"/>
              </a:rPr>
              <a:t>South</a:t>
            </a:r>
            <a:r>
              <a:rPr lang="pl-PL" sz="2600" b="1" dirty="0" smtClean="0">
                <a:solidFill>
                  <a:prstClr val="black"/>
                </a:solidFill>
                <a:ea typeface="Microsoft YaHei" pitchFamily="34" charset="-122"/>
              </a:rPr>
              <a:t> </a:t>
            </a:r>
            <a:r>
              <a:rPr lang="pl-PL" sz="2600" b="1" dirty="0" smtClean="0">
                <a:solidFill>
                  <a:prstClr val="black"/>
                </a:solidFill>
                <a:ea typeface="Microsoft YaHei" pitchFamily="34" charset="-122"/>
              </a:rPr>
              <a:t>Baltic Programme</a:t>
            </a:r>
          </a:p>
          <a:p>
            <a:pPr marL="463550" lvl="1" indent="0" defTabSz="442913" eaLnBrk="1">
              <a:lnSpc>
                <a:spcPct val="93000"/>
              </a:lnSpc>
              <a:spcBef>
                <a:spcPts val="600"/>
              </a:spcBef>
              <a:buClr>
                <a:srgbClr val="000000"/>
              </a:buClr>
              <a:buSzPct val="100000"/>
              <a:buNone/>
            </a:pPr>
            <a:r>
              <a:rPr lang="pl-PL" sz="2600" dirty="0" smtClean="0">
                <a:solidFill>
                  <a:prstClr val="black"/>
                </a:solidFill>
                <a:ea typeface="Microsoft YaHei" pitchFamily="34" charset="-122"/>
              </a:rPr>
              <a:t>85% - </a:t>
            </a:r>
            <a:r>
              <a:rPr lang="pl-PL" sz="2600" dirty="0" err="1" smtClean="0">
                <a:solidFill>
                  <a:prstClr val="black"/>
                </a:solidFill>
                <a:ea typeface="Microsoft YaHei" pitchFamily="34" charset="-122"/>
              </a:rPr>
              <a:t>Polish</a:t>
            </a:r>
            <a:r>
              <a:rPr lang="pl-PL" sz="2600" dirty="0" smtClean="0">
                <a:solidFill>
                  <a:prstClr val="black"/>
                </a:solidFill>
                <a:ea typeface="Microsoft YaHei" pitchFamily="34" charset="-122"/>
              </a:rPr>
              <a:t>, </a:t>
            </a:r>
            <a:r>
              <a:rPr lang="pl-PL" sz="2600" dirty="0" err="1" smtClean="0">
                <a:solidFill>
                  <a:prstClr val="black"/>
                </a:solidFill>
                <a:ea typeface="Microsoft YaHei" pitchFamily="34" charset="-122"/>
              </a:rPr>
              <a:t>Lithuanian</a:t>
            </a:r>
            <a:r>
              <a:rPr lang="pl-PL" sz="2600" dirty="0" smtClean="0">
                <a:solidFill>
                  <a:prstClr val="black"/>
                </a:solidFill>
                <a:ea typeface="Microsoft YaHei" pitchFamily="34" charset="-122"/>
              </a:rPr>
              <a:t>, </a:t>
            </a:r>
            <a:r>
              <a:rPr lang="pl-PL" sz="2600" dirty="0" err="1" smtClean="0">
                <a:solidFill>
                  <a:prstClr val="black"/>
                </a:solidFill>
                <a:ea typeface="Microsoft YaHei" pitchFamily="34" charset="-122"/>
              </a:rPr>
              <a:t>Latvian</a:t>
            </a:r>
            <a:r>
              <a:rPr lang="pl-PL" sz="2600" dirty="0" smtClean="0">
                <a:solidFill>
                  <a:prstClr val="black"/>
                </a:solidFill>
                <a:ea typeface="Microsoft YaHei" pitchFamily="34" charset="-122"/>
              </a:rPr>
              <a:t>, </a:t>
            </a:r>
            <a:r>
              <a:rPr lang="pl-PL" sz="2600" dirty="0" err="1" smtClean="0">
                <a:solidFill>
                  <a:prstClr val="black"/>
                </a:solidFill>
                <a:ea typeface="Microsoft YaHei" pitchFamily="34" charset="-122"/>
              </a:rPr>
              <a:t>Estonian</a:t>
            </a:r>
            <a:r>
              <a:rPr lang="pl-PL" sz="2600" dirty="0" smtClean="0">
                <a:solidFill>
                  <a:prstClr val="black"/>
                </a:solidFill>
                <a:ea typeface="Microsoft YaHei" pitchFamily="34" charset="-122"/>
              </a:rPr>
              <a:t>, German </a:t>
            </a:r>
            <a:r>
              <a:rPr lang="pl-PL" sz="2600" dirty="0" err="1" smtClean="0">
                <a:solidFill>
                  <a:prstClr val="black"/>
                </a:solidFill>
                <a:ea typeface="Microsoft YaHei" pitchFamily="34" charset="-122"/>
              </a:rPr>
              <a:t>beneficiaries</a:t>
            </a:r>
            <a:endParaRPr lang="pl-PL" sz="2600" dirty="0" smtClean="0">
              <a:solidFill>
                <a:prstClr val="black"/>
              </a:solidFill>
              <a:ea typeface="Microsoft YaHei" pitchFamily="34" charset="-122"/>
            </a:endParaRPr>
          </a:p>
          <a:p>
            <a:pPr marL="463550" lvl="1" indent="0" defTabSz="442913" eaLnBrk="1">
              <a:lnSpc>
                <a:spcPct val="93000"/>
              </a:lnSpc>
              <a:spcBef>
                <a:spcPts val="600"/>
              </a:spcBef>
              <a:buClr>
                <a:srgbClr val="000000"/>
              </a:buClr>
              <a:buSzPct val="100000"/>
              <a:buNone/>
            </a:pPr>
            <a:r>
              <a:rPr lang="pl-PL" sz="2600" dirty="0" smtClean="0">
                <a:solidFill>
                  <a:prstClr val="black"/>
                </a:solidFill>
                <a:ea typeface="Microsoft YaHei" pitchFamily="34" charset="-122"/>
              </a:rPr>
              <a:t>75% - </a:t>
            </a:r>
            <a:r>
              <a:rPr lang="pl-PL" sz="2600" dirty="0" err="1" smtClean="0">
                <a:solidFill>
                  <a:prstClr val="black"/>
                </a:solidFill>
                <a:ea typeface="Microsoft YaHei" pitchFamily="34" charset="-122"/>
              </a:rPr>
              <a:t>Swedish</a:t>
            </a:r>
            <a:r>
              <a:rPr lang="pl-PL" sz="2600" dirty="0" smtClean="0">
                <a:solidFill>
                  <a:prstClr val="black"/>
                </a:solidFill>
                <a:ea typeface="Microsoft YaHei" pitchFamily="34" charset="-122"/>
              </a:rPr>
              <a:t>, </a:t>
            </a:r>
            <a:r>
              <a:rPr lang="pl-PL" sz="2600" dirty="0" err="1" smtClean="0">
                <a:solidFill>
                  <a:prstClr val="black"/>
                </a:solidFill>
                <a:ea typeface="Microsoft YaHei" pitchFamily="34" charset="-122"/>
              </a:rPr>
              <a:t>Danish</a:t>
            </a:r>
            <a:r>
              <a:rPr lang="pl-PL" sz="2600" dirty="0">
                <a:solidFill>
                  <a:prstClr val="black"/>
                </a:solidFill>
                <a:ea typeface="Microsoft YaHei" pitchFamily="34" charset="-122"/>
              </a:rPr>
              <a:t> </a:t>
            </a:r>
            <a:r>
              <a:rPr lang="pl-PL" sz="2600" dirty="0" err="1" smtClean="0">
                <a:solidFill>
                  <a:prstClr val="black"/>
                </a:solidFill>
                <a:ea typeface="Microsoft YaHei" pitchFamily="34" charset="-122"/>
              </a:rPr>
              <a:t>beneficiaries</a:t>
            </a:r>
            <a:endParaRPr lang="pl-PL" sz="2600" dirty="0" smtClean="0">
              <a:solidFill>
                <a:prstClr val="black"/>
              </a:solidFill>
              <a:ea typeface="Microsoft YaHei" pitchFamily="34" charset="-122"/>
            </a:endParaRPr>
          </a:p>
          <a:p>
            <a:pPr marL="457200" lvl="0" indent="-457200" defTabSz="442913" eaLnBrk="1">
              <a:lnSpc>
                <a:spcPct val="93000"/>
              </a:lnSpc>
              <a:spcBef>
                <a:spcPct val="0"/>
              </a:spcBef>
              <a:buClr>
                <a:srgbClr val="000000"/>
              </a:buClr>
              <a:buSzPct val="100000"/>
              <a:buFont typeface="Arial" panose="020B0604020202020204" pitchFamily="34" charset="0"/>
              <a:buChar char="•"/>
            </a:pPr>
            <a:endParaRPr lang="pl-PL" sz="2600" b="1" dirty="0" smtClean="0">
              <a:solidFill>
                <a:prstClr val="black"/>
              </a:solidFill>
              <a:ea typeface="Microsoft YaHei" pitchFamily="34" charset="-122"/>
            </a:endParaRPr>
          </a:p>
          <a:p>
            <a:pPr lvl="0" defTabSz="442913" eaLnBrk="1">
              <a:lnSpc>
                <a:spcPct val="93000"/>
              </a:lnSpc>
              <a:spcBef>
                <a:spcPct val="0"/>
              </a:spcBef>
              <a:buClr>
                <a:srgbClr val="000000"/>
              </a:buClr>
              <a:buSzPct val="100000"/>
            </a:pPr>
            <a:r>
              <a:rPr lang="pl-PL" sz="2600" b="1" dirty="0" smtClean="0">
                <a:solidFill>
                  <a:prstClr val="black"/>
                </a:solidFill>
                <a:ea typeface="Microsoft YaHei" pitchFamily="34" charset="-122"/>
              </a:rPr>
              <a:t>INTERREG </a:t>
            </a:r>
            <a:r>
              <a:rPr lang="pl-PL" sz="2600" b="1" dirty="0" err="1" smtClean="0">
                <a:solidFill>
                  <a:prstClr val="black"/>
                </a:solidFill>
                <a:ea typeface="Microsoft YaHei" pitchFamily="34" charset="-122"/>
              </a:rPr>
              <a:t>Baltic</a:t>
            </a:r>
            <a:r>
              <a:rPr lang="pl-PL" sz="2600" b="1" dirty="0" smtClean="0">
                <a:solidFill>
                  <a:prstClr val="black"/>
                </a:solidFill>
                <a:ea typeface="Microsoft YaHei" pitchFamily="34" charset="-122"/>
              </a:rPr>
              <a:t> Sea Region</a:t>
            </a:r>
          </a:p>
          <a:p>
            <a:pPr marL="503238" lvl="1" indent="0">
              <a:spcBef>
                <a:spcPts val="600"/>
              </a:spcBef>
              <a:buNone/>
            </a:pPr>
            <a:r>
              <a:rPr lang="pl-PL" sz="2600" dirty="0"/>
              <a:t>85% - </a:t>
            </a:r>
            <a:r>
              <a:rPr lang="pl-PL" sz="2600" dirty="0" err="1" smtClean="0"/>
              <a:t>Polish</a:t>
            </a:r>
            <a:r>
              <a:rPr lang="pl-PL" sz="2600" dirty="0" smtClean="0"/>
              <a:t>, </a:t>
            </a:r>
            <a:r>
              <a:rPr lang="pl-PL" sz="2600" dirty="0" err="1" smtClean="0"/>
              <a:t>Lithuanian</a:t>
            </a:r>
            <a:r>
              <a:rPr lang="pl-PL" sz="2600" dirty="0" smtClean="0"/>
              <a:t>, </a:t>
            </a:r>
            <a:r>
              <a:rPr lang="pl-PL" sz="2600" dirty="0" err="1" smtClean="0"/>
              <a:t>Latvian</a:t>
            </a:r>
            <a:r>
              <a:rPr lang="pl-PL" sz="2600" dirty="0" smtClean="0"/>
              <a:t> and </a:t>
            </a:r>
            <a:r>
              <a:rPr lang="pl-PL" sz="2600" dirty="0" err="1" smtClean="0"/>
              <a:t>Estonian</a:t>
            </a:r>
            <a:r>
              <a:rPr lang="pl-PL" sz="2600" dirty="0" smtClean="0"/>
              <a:t> </a:t>
            </a:r>
            <a:r>
              <a:rPr lang="pl-PL" sz="2600" dirty="0" err="1" smtClean="0"/>
              <a:t>beneficiaries</a:t>
            </a:r>
            <a:endParaRPr lang="pl-PL" sz="2600" dirty="0"/>
          </a:p>
          <a:p>
            <a:pPr marL="503238" lvl="1" indent="0">
              <a:spcBef>
                <a:spcPts val="600"/>
              </a:spcBef>
              <a:buNone/>
            </a:pPr>
            <a:r>
              <a:rPr lang="pl-PL" sz="2600" dirty="0"/>
              <a:t>75% - </a:t>
            </a:r>
            <a:r>
              <a:rPr lang="pl-PL" sz="2600" dirty="0" err="1" smtClean="0"/>
              <a:t>Swedish</a:t>
            </a:r>
            <a:r>
              <a:rPr lang="pl-PL" sz="2600" dirty="0" smtClean="0"/>
              <a:t>, </a:t>
            </a:r>
            <a:r>
              <a:rPr lang="pl-PL" sz="2600" dirty="0" err="1" smtClean="0"/>
              <a:t>Danish</a:t>
            </a:r>
            <a:r>
              <a:rPr lang="pl-PL" sz="2600" dirty="0" smtClean="0"/>
              <a:t>, </a:t>
            </a:r>
            <a:r>
              <a:rPr lang="pl-PL" sz="2600" dirty="0" err="1" smtClean="0"/>
              <a:t>Finnish</a:t>
            </a:r>
            <a:r>
              <a:rPr lang="pl-PL" sz="2600" dirty="0" smtClean="0"/>
              <a:t> </a:t>
            </a:r>
            <a:r>
              <a:rPr lang="pl-PL" sz="2600" dirty="0" err="1" smtClean="0"/>
              <a:t>beneficiaries</a:t>
            </a:r>
            <a:endParaRPr lang="pl-PL" sz="2600" dirty="0"/>
          </a:p>
        </p:txBody>
      </p:sp>
    </p:spTree>
    <p:extLst>
      <p:ext uri="{BB962C8B-B14F-4D97-AF65-F5344CB8AC3E}">
        <p14:creationId xmlns:p14="http://schemas.microsoft.com/office/powerpoint/2010/main" val="24186840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algn="l"/>
            <a:r>
              <a:rPr lang="en-GB" sz="2800" b="1" cap="small" dirty="0" smtClean="0"/>
              <a:t>F</a:t>
            </a:r>
            <a:r>
              <a:rPr lang="pl-PL" sz="2800" b="1" cap="small" dirty="0" err="1" smtClean="0"/>
              <a:t>unding</a:t>
            </a:r>
            <a:r>
              <a:rPr lang="pl-PL" sz="2800" b="1" cap="small" dirty="0" smtClean="0"/>
              <a:t> </a:t>
            </a:r>
            <a:r>
              <a:rPr lang="pl-PL" sz="2800" b="1" cap="small" dirty="0" err="1" smtClean="0"/>
              <a:t>programmes</a:t>
            </a:r>
            <a:endParaRPr lang="pl-PL" sz="2800" cap="small" dirty="0"/>
          </a:p>
        </p:txBody>
      </p:sp>
      <p:sp>
        <p:nvSpPr>
          <p:cNvPr id="3" name="Symbol zastępczy zawartości 2"/>
          <p:cNvSpPr>
            <a:spLocks noGrp="1"/>
          </p:cNvSpPr>
          <p:nvPr>
            <p:ph idx="1"/>
          </p:nvPr>
        </p:nvSpPr>
        <p:spPr/>
        <p:txBody>
          <a:bodyPr/>
          <a:lstStyle/>
          <a:p>
            <a:pPr lvl="0" defTabSz="442913" eaLnBrk="1">
              <a:lnSpc>
                <a:spcPct val="93000"/>
              </a:lnSpc>
              <a:spcBef>
                <a:spcPct val="0"/>
              </a:spcBef>
              <a:buClr>
                <a:srgbClr val="000000"/>
              </a:buClr>
              <a:buSzPct val="100000"/>
            </a:pPr>
            <a:r>
              <a:rPr lang="pl-PL" sz="2400" b="1" dirty="0" smtClean="0">
                <a:solidFill>
                  <a:prstClr val="black"/>
                </a:solidFill>
                <a:ea typeface="Microsoft YaHei" pitchFamily="34" charset="-122"/>
              </a:rPr>
              <a:t>INTERREG </a:t>
            </a:r>
            <a:r>
              <a:rPr lang="pl-PL" sz="2400" b="1" dirty="0">
                <a:solidFill>
                  <a:prstClr val="black"/>
                </a:solidFill>
                <a:ea typeface="Microsoft YaHei" pitchFamily="34" charset="-122"/>
              </a:rPr>
              <a:t>Europe</a:t>
            </a:r>
          </a:p>
          <a:p>
            <a:pPr marL="463550" lvl="1" indent="0" defTabSz="442913" eaLnBrk="1">
              <a:lnSpc>
                <a:spcPct val="93000"/>
              </a:lnSpc>
              <a:spcBef>
                <a:spcPct val="0"/>
              </a:spcBef>
              <a:buClr>
                <a:srgbClr val="000000"/>
              </a:buClr>
              <a:buSzPct val="100000"/>
              <a:buNone/>
            </a:pPr>
            <a:r>
              <a:rPr lang="pl-PL" sz="2400" dirty="0">
                <a:solidFill>
                  <a:prstClr val="black"/>
                </a:solidFill>
                <a:ea typeface="Microsoft YaHei" pitchFamily="34" charset="-122"/>
              </a:rPr>
              <a:t>85% - </a:t>
            </a:r>
            <a:r>
              <a:rPr lang="en-US" sz="2400" dirty="0"/>
              <a:t>Public bodies and bodies governed by public law</a:t>
            </a:r>
            <a:endParaRPr lang="pl-PL" sz="2400" dirty="0"/>
          </a:p>
          <a:p>
            <a:pPr marL="463550" lvl="1" indent="0">
              <a:buNone/>
            </a:pPr>
            <a:r>
              <a:rPr lang="pl-PL" sz="2400" dirty="0">
                <a:solidFill>
                  <a:prstClr val="black"/>
                </a:solidFill>
                <a:ea typeface="Microsoft YaHei" pitchFamily="34" charset="-122"/>
              </a:rPr>
              <a:t>75% - </a:t>
            </a:r>
            <a:r>
              <a:rPr lang="pl-PL" sz="2400" dirty="0" err="1"/>
              <a:t>Private</a:t>
            </a:r>
            <a:r>
              <a:rPr lang="pl-PL" sz="2400" dirty="0"/>
              <a:t> non-profit </a:t>
            </a:r>
            <a:r>
              <a:rPr lang="pl-PL" sz="2400" dirty="0" err="1"/>
              <a:t>bodies</a:t>
            </a:r>
            <a:endParaRPr lang="pl-PL" sz="2400" dirty="0"/>
          </a:p>
          <a:p>
            <a:pPr lvl="0" defTabSz="442913" eaLnBrk="1">
              <a:lnSpc>
                <a:spcPct val="93000"/>
              </a:lnSpc>
              <a:spcBef>
                <a:spcPct val="0"/>
              </a:spcBef>
              <a:buClr>
                <a:srgbClr val="000000"/>
              </a:buClr>
              <a:buSzPct val="100000"/>
            </a:pPr>
            <a:endParaRPr lang="pl-PL" sz="2400" b="1" dirty="0" smtClean="0">
              <a:solidFill>
                <a:prstClr val="black"/>
              </a:solidFill>
              <a:ea typeface="Microsoft YaHei" pitchFamily="34" charset="-122"/>
            </a:endParaRPr>
          </a:p>
          <a:p>
            <a:pPr lvl="0" defTabSz="442913" eaLnBrk="1">
              <a:lnSpc>
                <a:spcPct val="93000"/>
              </a:lnSpc>
              <a:spcBef>
                <a:spcPct val="0"/>
              </a:spcBef>
              <a:buClr>
                <a:srgbClr val="000000"/>
              </a:buClr>
              <a:buSzPct val="100000"/>
            </a:pPr>
            <a:r>
              <a:rPr lang="pl-PL" sz="2400" b="1" dirty="0" smtClean="0">
                <a:solidFill>
                  <a:prstClr val="black"/>
                </a:solidFill>
                <a:ea typeface="Microsoft YaHei" pitchFamily="34" charset="-122"/>
              </a:rPr>
              <a:t>HORIZON </a:t>
            </a:r>
            <a:r>
              <a:rPr lang="pl-PL" sz="2400" b="1" dirty="0" smtClean="0">
                <a:solidFill>
                  <a:prstClr val="black"/>
                </a:solidFill>
                <a:ea typeface="Microsoft YaHei" pitchFamily="34" charset="-122"/>
              </a:rPr>
              <a:t>2020</a:t>
            </a:r>
            <a:endParaRPr lang="pl-PL" sz="2400" dirty="0" smtClean="0"/>
          </a:p>
          <a:p>
            <a:pPr marL="457200" lvl="0" indent="-457200" defTabSz="442913" eaLnBrk="1">
              <a:lnSpc>
                <a:spcPct val="93000"/>
              </a:lnSpc>
              <a:spcBef>
                <a:spcPct val="0"/>
              </a:spcBef>
              <a:buClr>
                <a:srgbClr val="000000"/>
              </a:buClr>
              <a:buSzPct val="100000"/>
              <a:buFont typeface="Arial" panose="020B0604020202020204" pitchFamily="34" charset="0"/>
              <a:buChar char="•"/>
            </a:pPr>
            <a:r>
              <a:rPr lang="pl-PL" sz="2400" dirty="0" err="1" smtClean="0">
                <a:solidFill>
                  <a:prstClr val="black"/>
                </a:solidFill>
                <a:ea typeface="Microsoft YaHei" pitchFamily="34" charset="-122"/>
              </a:rPr>
              <a:t>Financing</a:t>
            </a:r>
            <a:r>
              <a:rPr lang="pl-PL" sz="2400" dirty="0" smtClean="0">
                <a:solidFill>
                  <a:prstClr val="black"/>
                </a:solidFill>
                <a:ea typeface="Microsoft YaHei" pitchFamily="34" charset="-122"/>
              </a:rPr>
              <a:t> </a:t>
            </a:r>
            <a:r>
              <a:rPr lang="pl-PL" sz="2400" dirty="0" err="1" smtClean="0">
                <a:solidFill>
                  <a:prstClr val="black"/>
                </a:solidFill>
                <a:ea typeface="Microsoft YaHei" pitchFamily="34" charset="-122"/>
              </a:rPr>
              <a:t>rate</a:t>
            </a:r>
            <a:r>
              <a:rPr lang="pl-PL" sz="2400" dirty="0" smtClean="0">
                <a:solidFill>
                  <a:prstClr val="black"/>
                </a:solidFill>
                <a:ea typeface="Microsoft YaHei" pitchFamily="34" charset="-122"/>
              </a:rPr>
              <a:t>: 100%</a:t>
            </a:r>
          </a:p>
          <a:p>
            <a:pPr marL="457200" lvl="0" indent="-457200" defTabSz="442913" eaLnBrk="1">
              <a:lnSpc>
                <a:spcPct val="93000"/>
              </a:lnSpc>
              <a:spcBef>
                <a:spcPct val="0"/>
              </a:spcBef>
              <a:buClr>
                <a:srgbClr val="000000"/>
              </a:buClr>
              <a:buSzPct val="100000"/>
              <a:buFont typeface="Arial" panose="020B0604020202020204" pitchFamily="34" charset="0"/>
              <a:buChar char="•"/>
            </a:pPr>
            <a:r>
              <a:rPr lang="pl-PL" sz="2400" dirty="0" err="1" smtClean="0">
                <a:solidFill>
                  <a:prstClr val="black"/>
                </a:solidFill>
                <a:ea typeface="Microsoft YaHei" pitchFamily="34" charset="-122"/>
              </a:rPr>
              <a:t>Research</a:t>
            </a:r>
            <a:r>
              <a:rPr lang="pl-PL" sz="2400" dirty="0" smtClean="0">
                <a:solidFill>
                  <a:prstClr val="black"/>
                </a:solidFill>
                <a:ea typeface="Microsoft YaHei" pitchFamily="34" charset="-122"/>
              </a:rPr>
              <a:t> and </a:t>
            </a:r>
            <a:r>
              <a:rPr lang="pl-PL" sz="2400" dirty="0" err="1" smtClean="0">
                <a:solidFill>
                  <a:prstClr val="black"/>
                </a:solidFill>
                <a:ea typeface="Microsoft YaHei" pitchFamily="34" charset="-122"/>
              </a:rPr>
              <a:t>Innovation</a:t>
            </a:r>
            <a:r>
              <a:rPr lang="pl-PL" sz="2400" dirty="0" smtClean="0">
                <a:solidFill>
                  <a:prstClr val="black"/>
                </a:solidFill>
                <a:ea typeface="Microsoft YaHei" pitchFamily="34" charset="-122"/>
              </a:rPr>
              <a:t> Action (</a:t>
            </a:r>
            <a:r>
              <a:rPr lang="pl-PL" sz="2400" dirty="0" err="1" smtClean="0">
                <a:solidFill>
                  <a:prstClr val="black"/>
                </a:solidFill>
                <a:ea typeface="Microsoft YaHei" pitchFamily="34" charset="-122"/>
              </a:rPr>
              <a:t>expected</a:t>
            </a:r>
            <a:r>
              <a:rPr lang="pl-PL" sz="2400" dirty="0" smtClean="0">
                <a:solidFill>
                  <a:prstClr val="black"/>
                </a:solidFill>
                <a:ea typeface="Microsoft YaHei" pitchFamily="34" charset="-122"/>
              </a:rPr>
              <a:t> </a:t>
            </a:r>
            <a:r>
              <a:rPr lang="pl-PL" sz="2400" dirty="0" err="1" smtClean="0">
                <a:solidFill>
                  <a:prstClr val="black"/>
                </a:solidFill>
                <a:ea typeface="Microsoft YaHei" pitchFamily="34" charset="-122"/>
              </a:rPr>
              <a:t>project</a:t>
            </a:r>
            <a:r>
              <a:rPr lang="pl-PL" sz="2400" dirty="0" smtClean="0">
                <a:solidFill>
                  <a:prstClr val="black"/>
                </a:solidFill>
                <a:ea typeface="Microsoft YaHei" pitchFamily="34" charset="-122"/>
              </a:rPr>
              <a:t> </a:t>
            </a:r>
            <a:r>
              <a:rPr lang="pl-PL" sz="2400" dirty="0" err="1" smtClean="0">
                <a:solidFill>
                  <a:prstClr val="black"/>
                </a:solidFill>
                <a:ea typeface="Microsoft YaHei" pitchFamily="34" charset="-122"/>
              </a:rPr>
              <a:t>budget</a:t>
            </a:r>
            <a:r>
              <a:rPr lang="pl-PL" sz="2400" dirty="0" smtClean="0">
                <a:solidFill>
                  <a:prstClr val="black"/>
                </a:solidFill>
                <a:ea typeface="Microsoft YaHei" pitchFamily="34" charset="-122"/>
              </a:rPr>
              <a:t>: 3-5 mln EUR)</a:t>
            </a:r>
          </a:p>
          <a:p>
            <a:pPr marL="457200" lvl="0" indent="-457200" defTabSz="442913" eaLnBrk="1">
              <a:lnSpc>
                <a:spcPct val="93000"/>
              </a:lnSpc>
              <a:spcBef>
                <a:spcPct val="0"/>
              </a:spcBef>
              <a:buClr>
                <a:srgbClr val="000000"/>
              </a:buClr>
              <a:buSzPct val="100000"/>
              <a:buFont typeface="Arial" panose="020B0604020202020204" pitchFamily="34" charset="0"/>
              <a:buChar char="•"/>
            </a:pPr>
            <a:r>
              <a:rPr lang="pl-PL" sz="2400" dirty="0" smtClean="0">
                <a:solidFill>
                  <a:prstClr val="black"/>
                </a:solidFill>
                <a:ea typeface="Microsoft YaHei" pitchFamily="34" charset="-122"/>
              </a:rPr>
              <a:t>Co-</a:t>
            </a:r>
            <a:r>
              <a:rPr lang="pl-PL" sz="2400" dirty="0" err="1" smtClean="0">
                <a:solidFill>
                  <a:prstClr val="black"/>
                </a:solidFill>
                <a:ea typeface="Microsoft YaHei" pitchFamily="34" charset="-122"/>
              </a:rPr>
              <a:t>ordination</a:t>
            </a:r>
            <a:r>
              <a:rPr lang="pl-PL" sz="2400" dirty="0" smtClean="0">
                <a:solidFill>
                  <a:prstClr val="black"/>
                </a:solidFill>
                <a:ea typeface="Microsoft YaHei" pitchFamily="34" charset="-122"/>
              </a:rPr>
              <a:t> Action (</a:t>
            </a:r>
            <a:r>
              <a:rPr lang="pl-PL" sz="2400" dirty="0" err="1" smtClean="0">
                <a:solidFill>
                  <a:prstClr val="black"/>
                </a:solidFill>
                <a:ea typeface="Microsoft YaHei" pitchFamily="34" charset="-122"/>
              </a:rPr>
              <a:t>expected</a:t>
            </a:r>
            <a:r>
              <a:rPr lang="pl-PL" sz="2400" dirty="0" smtClean="0">
                <a:solidFill>
                  <a:prstClr val="black"/>
                </a:solidFill>
                <a:ea typeface="Microsoft YaHei" pitchFamily="34" charset="-122"/>
              </a:rPr>
              <a:t> </a:t>
            </a:r>
            <a:r>
              <a:rPr lang="pl-PL" sz="2400" dirty="0" err="1" smtClean="0">
                <a:solidFill>
                  <a:prstClr val="black"/>
                </a:solidFill>
                <a:ea typeface="Microsoft YaHei" pitchFamily="34" charset="-122"/>
              </a:rPr>
              <a:t>project</a:t>
            </a:r>
            <a:r>
              <a:rPr lang="pl-PL" sz="2400" dirty="0" smtClean="0">
                <a:solidFill>
                  <a:prstClr val="black"/>
                </a:solidFill>
                <a:ea typeface="Microsoft YaHei" pitchFamily="34" charset="-122"/>
              </a:rPr>
              <a:t> </a:t>
            </a:r>
            <a:r>
              <a:rPr lang="pl-PL" sz="2400" dirty="0" err="1" smtClean="0">
                <a:solidFill>
                  <a:prstClr val="black"/>
                </a:solidFill>
                <a:ea typeface="Microsoft YaHei" pitchFamily="34" charset="-122"/>
              </a:rPr>
              <a:t>budget</a:t>
            </a:r>
            <a:r>
              <a:rPr lang="pl-PL" sz="2400" dirty="0" smtClean="0">
                <a:solidFill>
                  <a:prstClr val="black"/>
                </a:solidFill>
                <a:ea typeface="Microsoft YaHei" pitchFamily="34" charset="-122"/>
              </a:rPr>
              <a:t>: </a:t>
            </a:r>
            <a:br>
              <a:rPr lang="pl-PL" sz="2400" dirty="0" smtClean="0">
                <a:solidFill>
                  <a:prstClr val="black"/>
                </a:solidFill>
                <a:ea typeface="Microsoft YaHei" pitchFamily="34" charset="-122"/>
              </a:rPr>
            </a:br>
            <a:r>
              <a:rPr lang="pl-PL" sz="2400" dirty="0" smtClean="0">
                <a:solidFill>
                  <a:prstClr val="black"/>
                </a:solidFill>
                <a:ea typeface="Microsoft YaHei" pitchFamily="34" charset="-122"/>
              </a:rPr>
              <a:t>1 mln EUR)</a:t>
            </a:r>
            <a:endParaRPr lang="pl-PL" sz="2400" dirty="0">
              <a:solidFill>
                <a:prstClr val="black"/>
              </a:solidFill>
              <a:ea typeface="Microsoft YaHei" pitchFamily="34" charset="-122"/>
            </a:endParaRPr>
          </a:p>
        </p:txBody>
      </p:sp>
    </p:spTree>
    <p:extLst>
      <p:ext uri="{BB962C8B-B14F-4D97-AF65-F5344CB8AC3E}">
        <p14:creationId xmlns:p14="http://schemas.microsoft.com/office/powerpoint/2010/main" val="9909755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9285"/>
            <a:ext cx="10080625" cy="1541660"/>
          </a:xfrm>
          <a:prstGeom prst="rect">
            <a:avLst/>
          </a:prstGeom>
        </p:spPr>
      </p:pic>
      <p:pic>
        <p:nvPicPr>
          <p:cNvPr id="9" name="Picture 2" descr="C:\Users\Marta\Desktop\COMMUNICATION\bpo-sygne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7081" y="6555978"/>
            <a:ext cx="1553545" cy="922320"/>
          </a:xfrm>
          <a:prstGeom prst="rect">
            <a:avLst/>
          </a:prstGeom>
          <a:noFill/>
          <a:extLst>
            <a:ext uri="{909E8E84-426E-40DD-AFC4-6F175D3DCCD1}">
              <a14:hiddenFill xmlns:a14="http://schemas.microsoft.com/office/drawing/2010/main">
                <a:solidFill>
                  <a:srgbClr val="FFFFFF"/>
                </a:solidFill>
              </a14:hiddenFill>
            </a:ext>
          </a:extLst>
        </p:spPr>
      </p:pic>
      <p:sp>
        <p:nvSpPr>
          <p:cNvPr id="2" name="Prostokąt 1"/>
          <p:cNvSpPr/>
          <p:nvPr/>
        </p:nvSpPr>
        <p:spPr>
          <a:xfrm>
            <a:off x="3928939" y="1874098"/>
            <a:ext cx="6350706" cy="4209313"/>
          </a:xfrm>
          <a:prstGeom prst="rect">
            <a:avLst/>
          </a:prstGeom>
        </p:spPr>
        <p:txBody>
          <a:bodyPr wrap="square" lIns="100794" tIns="50397" rIns="100794" bIns="50397">
            <a:spAutoFit/>
          </a:bodyPr>
          <a:lstStyle/>
          <a:p>
            <a:pPr algn="ctr"/>
            <a:r>
              <a:rPr lang="pl-PL" sz="7300" b="1" dirty="0">
                <a:solidFill>
                  <a:srgbClr val="0070C0"/>
                </a:solidFill>
                <a:cs typeface="Tahoma" pitchFamily="34" charset="0"/>
              </a:rPr>
              <a:t>  </a:t>
            </a:r>
            <a:r>
              <a:rPr lang="en-US" sz="7300" b="1" dirty="0">
                <a:solidFill>
                  <a:srgbClr val="0070C0"/>
                </a:solidFill>
                <a:cs typeface="Tahoma" pitchFamily="34" charset="0"/>
              </a:rPr>
              <a:t>Thank you</a:t>
            </a:r>
            <a:r>
              <a:rPr lang="pl-PL" sz="7300" b="1" dirty="0">
                <a:solidFill>
                  <a:srgbClr val="0070C0"/>
                </a:solidFill>
                <a:cs typeface="Tahoma" pitchFamily="34" charset="0"/>
              </a:rPr>
              <a:t>!</a:t>
            </a:r>
            <a:r>
              <a:rPr lang="en-US" sz="3100" b="1" dirty="0">
                <a:solidFill>
                  <a:srgbClr val="0070C0"/>
                </a:solidFill>
                <a:cs typeface="Tahoma" pitchFamily="34" charset="0"/>
              </a:rPr>
              <a:t/>
            </a:r>
            <a:br>
              <a:rPr lang="en-US" sz="3100" b="1" dirty="0">
                <a:solidFill>
                  <a:srgbClr val="0070C0"/>
                </a:solidFill>
                <a:cs typeface="Tahoma" pitchFamily="34" charset="0"/>
              </a:rPr>
            </a:br>
            <a:endParaRPr lang="pl-PL" sz="3100" b="1" dirty="0">
              <a:solidFill>
                <a:srgbClr val="0070C0"/>
              </a:solidFill>
              <a:cs typeface="Tahoma" pitchFamily="34" charset="0"/>
            </a:endParaRPr>
          </a:p>
          <a:p>
            <a:pPr algn="ctr"/>
            <a:r>
              <a:rPr lang="en-US" sz="3100" b="1" dirty="0">
                <a:solidFill>
                  <a:srgbClr val="0070C0"/>
                </a:solidFill>
                <a:cs typeface="Tahoma" pitchFamily="34" charset="0"/>
              </a:rPr>
              <a:t/>
            </a:r>
            <a:br>
              <a:rPr lang="en-US" sz="3100" b="1" dirty="0">
                <a:solidFill>
                  <a:srgbClr val="0070C0"/>
                </a:solidFill>
                <a:cs typeface="Tahoma" pitchFamily="34" charset="0"/>
              </a:rPr>
            </a:br>
            <a:endParaRPr lang="pl-PL" sz="3100" b="1" dirty="0">
              <a:solidFill>
                <a:srgbClr val="0070C0"/>
              </a:solidFill>
              <a:cs typeface="Tahoma" pitchFamily="34" charset="0"/>
            </a:endParaRPr>
          </a:p>
          <a:p>
            <a:pPr algn="ctr"/>
            <a:r>
              <a:rPr lang="en-US" b="1" dirty="0" smtClean="0">
                <a:solidFill>
                  <a:schemeClr val="tx2">
                    <a:lumMod val="75000"/>
                  </a:schemeClr>
                </a:solidFill>
                <a:cs typeface="Tahoma" pitchFamily="34" charset="0"/>
              </a:rPr>
              <a:t>Bogdan </a:t>
            </a:r>
            <a:r>
              <a:rPr lang="en-US" b="1" dirty="0" err="1" smtClean="0">
                <a:solidFill>
                  <a:schemeClr val="tx2">
                    <a:lumMod val="75000"/>
                  </a:schemeClr>
                </a:solidFill>
                <a:cs typeface="Tahoma" pitchFamily="34" charset="0"/>
              </a:rPr>
              <a:t>Ołdakowski</a:t>
            </a:r>
            <a:endParaRPr lang="pl-PL" b="1" dirty="0" smtClean="0">
              <a:solidFill>
                <a:schemeClr val="tx2">
                  <a:lumMod val="75000"/>
                </a:schemeClr>
              </a:solidFill>
              <a:cs typeface="Tahoma" pitchFamily="34" charset="0"/>
            </a:endParaRPr>
          </a:p>
          <a:p>
            <a:pPr algn="ctr"/>
            <a:r>
              <a:rPr lang="en-US" dirty="0" smtClean="0">
                <a:solidFill>
                  <a:schemeClr val="tx2">
                    <a:lumMod val="75000"/>
                  </a:schemeClr>
                </a:solidFill>
                <a:cs typeface="Tahoma" pitchFamily="34" charset="0"/>
              </a:rPr>
              <a:t>Secretary General</a:t>
            </a:r>
            <a:r>
              <a:rPr lang="pl-PL" dirty="0" smtClean="0">
                <a:solidFill>
                  <a:schemeClr val="tx2">
                    <a:lumMod val="75000"/>
                  </a:schemeClr>
                </a:solidFill>
                <a:cs typeface="Tahoma" pitchFamily="34" charset="0"/>
              </a:rPr>
              <a:t>, </a:t>
            </a:r>
            <a:r>
              <a:rPr lang="en-US" dirty="0" smtClean="0">
                <a:solidFill>
                  <a:schemeClr val="tx2">
                    <a:lumMod val="75000"/>
                  </a:schemeClr>
                </a:solidFill>
                <a:cs typeface="Tahoma" pitchFamily="34" charset="0"/>
              </a:rPr>
              <a:t>Baltic Ports Organization</a:t>
            </a:r>
            <a:endParaRPr lang="pl-PL" dirty="0" smtClean="0">
              <a:solidFill>
                <a:schemeClr val="tx2">
                  <a:lumMod val="75000"/>
                </a:schemeClr>
              </a:solidFill>
              <a:cs typeface="Tahoma" pitchFamily="34" charset="0"/>
            </a:endParaRPr>
          </a:p>
          <a:p>
            <a:pPr algn="ctr"/>
            <a:r>
              <a:rPr lang="pl-PL" dirty="0" smtClean="0">
                <a:solidFill>
                  <a:schemeClr val="tx2">
                    <a:lumMod val="75000"/>
                  </a:schemeClr>
                </a:solidFill>
                <a:cs typeface="Tahoma" pitchFamily="34" charset="0"/>
                <a:hlinkClick r:id="rId4"/>
              </a:rPr>
              <a:t/>
            </a:r>
            <a:br>
              <a:rPr lang="pl-PL" dirty="0" smtClean="0">
                <a:solidFill>
                  <a:schemeClr val="tx2">
                    <a:lumMod val="75000"/>
                  </a:schemeClr>
                </a:solidFill>
                <a:cs typeface="Tahoma" pitchFamily="34" charset="0"/>
                <a:hlinkClick r:id="rId4"/>
              </a:rPr>
            </a:br>
            <a:r>
              <a:rPr lang="pl-PL" dirty="0" smtClean="0">
                <a:solidFill>
                  <a:srgbClr val="00B0F0"/>
                </a:solidFill>
                <a:cs typeface="Tahoma" pitchFamily="34" charset="0"/>
                <a:hlinkClick r:id="rId4"/>
              </a:rPr>
              <a:t>bpo.sg@actiaforum.pl</a:t>
            </a:r>
            <a:r>
              <a:rPr lang="pl-PL" dirty="0" smtClean="0">
                <a:solidFill>
                  <a:srgbClr val="00B0F0"/>
                </a:solidFill>
                <a:cs typeface="Tahoma" pitchFamily="34" charset="0"/>
              </a:rPr>
              <a:t> </a:t>
            </a:r>
          </a:p>
          <a:p>
            <a:pPr algn="ctr"/>
            <a:r>
              <a:rPr lang="pl-PL" dirty="0" smtClean="0">
                <a:solidFill>
                  <a:srgbClr val="00B0F0"/>
                </a:solidFill>
                <a:hlinkClick r:id="rId5"/>
              </a:rPr>
              <a:t>www.bpoports.com</a:t>
            </a:r>
            <a:r>
              <a:rPr lang="pl-PL" dirty="0" smtClean="0">
                <a:solidFill>
                  <a:srgbClr val="00B0F0"/>
                </a:solidFill>
              </a:rPr>
              <a:t> </a:t>
            </a:r>
          </a:p>
          <a:p>
            <a:endParaRPr lang="pl-PL" sz="3100" b="1" dirty="0">
              <a:solidFill>
                <a:schemeClr val="tx2">
                  <a:lumMod val="75000"/>
                </a:schemeClr>
              </a:solidFill>
            </a:endParaRPr>
          </a:p>
        </p:txBody>
      </p:sp>
      <p:pic>
        <p:nvPicPr>
          <p:cNvPr id="3" name="Obraz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 y="1427677"/>
            <a:ext cx="4302179" cy="6085878"/>
          </a:xfrm>
          <a:prstGeom prst="rect">
            <a:avLst/>
          </a:prstGeom>
        </p:spPr>
      </p:pic>
    </p:spTree>
    <p:extLst>
      <p:ext uri="{BB962C8B-B14F-4D97-AF65-F5344CB8AC3E}">
        <p14:creationId xmlns:p14="http://schemas.microsoft.com/office/powerpoint/2010/main" val="1082210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0080625" cy="1541660"/>
          </a:xfrm>
          <a:prstGeom prst="rect">
            <a:avLst/>
          </a:prstGeom>
        </p:spPr>
      </p:pic>
      <p:sp>
        <p:nvSpPr>
          <p:cNvPr id="2" name="pole tekstowe 1"/>
          <p:cNvSpPr txBox="1"/>
          <p:nvPr/>
        </p:nvSpPr>
        <p:spPr>
          <a:xfrm>
            <a:off x="164190" y="1600966"/>
            <a:ext cx="9287907" cy="803061"/>
          </a:xfrm>
          <a:prstGeom prst="rect">
            <a:avLst/>
          </a:prstGeom>
          <a:noFill/>
        </p:spPr>
        <p:txBody>
          <a:bodyPr wrap="square" lIns="100794" tIns="50397" rIns="100794" bIns="50397" rtlCol="0">
            <a:spAutoFit/>
          </a:bodyPr>
          <a:lstStyle/>
          <a:p>
            <a:r>
              <a:rPr lang="en-US" sz="3100" b="1" dirty="0">
                <a:solidFill>
                  <a:schemeClr val="tx2">
                    <a:lumMod val="75000"/>
                  </a:schemeClr>
                </a:solidFill>
              </a:rPr>
              <a:t>Baltic Ports Organization</a:t>
            </a:r>
            <a:r>
              <a:rPr lang="en-US" sz="3100" dirty="0">
                <a:solidFill>
                  <a:schemeClr val="tx2">
                    <a:lumMod val="75000"/>
                  </a:schemeClr>
                </a:solidFill>
              </a:rPr>
              <a:t> </a:t>
            </a:r>
            <a:endParaRPr lang="pl-PL" sz="3100" dirty="0">
              <a:solidFill>
                <a:schemeClr val="tx2">
                  <a:lumMod val="75000"/>
                </a:schemeClr>
              </a:solidFill>
            </a:endParaRPr>
          </a:p>
          <a:p>
            <a:endParaRPr lang="pl-PL" dirty="0">
              <a:solidFill>
                <a:srgbClr val="CC0000"/>
              </a:solidFill>
            </a:endParaRPr>
          </a:p>
        </p:txBody>
      </p:sp>
      <p:sp>
        <p:nvSpPr>
          <p:cNvPr id="3" name="pole tekstowe 2"/>
          <p:cNvSpPr txBox="1"/>
          <p:nvPr/>
        </p:nvSpPr>
        <p:spPr>
          <a:xfrm>
            <a:off x="218680" y="2483059"/>
            <a:ext cx="9129139" cy="5292560"/>
          </a:xfrm>
          <a:prstGeom prst="rect">
            <a:avLst/>
          </a:prstGeom>
          <a:noFill/>
        </p:spPr>
        <p:txBody>
          <a:bodyPr wrap="square" lIns="100794" tIns="50397" rIns="100794" bIns="50397" rtlCol="0">
            <a:spAutoFit/>
          </a:bodyPr>
          <a:lstStyle/>
          <a:p>
            <a:pPr algn="just"/>
            <a:r>
              <a:rPr lang="en-US" sz="2200" b="1" dirty="0">
                <a:solidFill>
                  <a:schemeClr val="tx2">
                    <a:lumMod val="75000"/>
                  </a:schemeClr>
                </a:solidFill>
              </a:rPr>
              <a:t>The BPO's mission is to contribute to sustainable development of maritime transport and the port industry in the Baltic Sea Region, thereby strengthening its global competitiveness.</a:t>
            </a:r>
          </a:p>
          <a:p>
            <a:pPr algn="just"/>
            <a:endParaRPr lang="en-US" b="1" dirty="0">
              <a:solidFill>
                <a:schemeClr val="tx2">
                  <a:lumMod val="75000"/>
                </a:schemeClr>
              </a:solidFill>
            </a:endParaRPr>
          </a:p>
          <a:p>
            <a:pPr marL="314982" indent="-314982" algn="just">
              <a:buFont typeface="Arial" panose="020B0604020202020204" pitchFamily="34" charset="0"/>
              <a:buChar char="•"/>
            </a:pPr>
            <a:r>
              <a:rPr lang="en-US" dirty="0">
                <a:solidFill>
                  <a:schemeClr val="tx2">
                    <a:lumMod val="75000"/>
                  </a:schemeClr>
                </a:solidFill>
              </a:rPr>
              <a:t>active industry organization inspiring and supporting its members while cooperating pro-actively with relevant partners</a:t>
            </a:r>
          </a:p>
          <a:p>
            <a:pPr marL="314982" indent="-314982" algn="just">
              <a:buFont typeface="Arial" panose="020B0604020202020204" pitchFamily="34" charset="0"/>
              <a:buChar char="•"/>
            </a:pPr>
            <a:endParaRPr lang="en-US" dirty="0">
              <a:solidFill>
                <a:schemeClr val="tx2">
                  <a:lumMod val="75000"/>
                </a:schemeClr>
              </a:solidFill>
            </a:endParaRPr>
          </a:p>
          <a:p>
            <a:pPr marL="314982" indent="-314982" algn="just">
              <a:buFont typeface="Arial" panose="020B0604020202020204" pitchFamily="34" charset="0"/>
              <a:buChar char="•"/>
            </a:pPr>
            <a:r>
              <a:rPr lang="en-US" dirty="0">
                <a:solidFill>
                  <a:schemeClr val="tx2">
                    <a:lumMod val="75000"/>
                  </a:schemeClr>
                </a:solidFill>
              </a:rPr>
              <a:t>established on October 10, 1991, in Copenhagen</a:t>
            </a:r>
          </a:p>
          <a:p>
            <a:pPr marL="314982" indent="-314982" algn="just">
              <a:buFont typeface="Arial" panose="020B0604020202020204" pitchFamily="34" charset="0"/>
              <a:buChar char="•"/>
            </a:pPr>
            <a:endParaRPr lang="en-US" dirty="0">
              <a:solidFill>
                <a:schemeClr val="tx2">
                  <a:lumMod val="75000"/>
                </a:schemeClr>
              </a:solidFill>
            </a:endParaRPr>
          </a:p>
          <a:p>
            <a:pPr marL="314982" indent="-314982" algn="just">
              <a:buFont typeface="Arial" panose="020B0604020202020204" pitchFamily="34" charset="0"/>
              <a:buChar char="•"/>
            </a:pPr>
            <a:r>
              <a:rPr lang="en-US" dirty="0">
                <a:solidFill>
                  <a:schemeClr val="tx2">
                    <a:lumMod val="75000"/>
                  </a:schemeClr>
                </a:solidFill>
              </a:rPr>
              <a:t>45 members of the most significant ports in the nine countries surrounding the Baltic Sea</a:t>
            </a:r>
          </a:p>
          <a:p>
            <a:pPr algn="just"/>
            <a:endParaRPr lang="en-US" dirty="0">
              <a:solidFill>
                <a:schemeClr val="tx2">
                  <a:lumMod val="75000"/>
                </a:schemeClr>
              </a:solidFill>
            </a:endParaRPr>
          </a:p>
          <a:p>
            <a:pPr marL="314982" indent="-314982" algn="just">
              <a:buFont typeface="Arial" panose="020B0604020202020204" pitchFamily="34" charset="0"/>
              <a:buChar char="•"/>
            </a:pPr>
            <a:r>
              <a:rPr lang="en-US" dirty="0">
                <a:solidFill>
                  <a:schemeClr val="tx2">
                    <a:lumMod val="75000"/>
                  </a:schemeClr>
                </a:solidFill>
              </a:rPr>
              <a:t>well-recognized within the BSR, in EU bodies and other European regions</a:t>
            </a:r>
          </a:p>
          <a:p>
            <a:pPr marL="314982" indent="-314982" algn="just">
              <a:buFont typeface="Arial" panose="020B0604020202020204" pitchFamily="34" charset="0"/>
              <a:buChar char="•"/>
            </a:pPr>
            <a:endParaRPr lang="en-US" dirty="0">
              <a:solidFill>
                <a:schemeClr val="tx2">
                  <a:lumMod val="75000"/>
                </a:schemeClr>
              </a:solidFill>
            </a:endParaRPr>
          </a:p>
          <a:p>
            <a:pPr marL="314982" indent="-314982" algn="just">
              <a:buFont typeface="Arial" panose="020B0604020202020204" pitchFamily="34" charset="0"/>
              <a:buChar char="•"/>
            </a:pPr>
            <a:r>
              <a:rPr lang="en-US" dirty="0">
                <a:solidFill>
                  <a:schemeClr val="tx2">
                    <a:lumMod val="75000"/>
                  </a:schemeClr>
                </a:solidFill>
              </a:rPr>
              <a:t>registered in Estonia (Port of Tallinn headquarter) and operates according to the Estonian Law on Non-profit Associations.</a:t>
            </a:r>
          </a:p>
          <a:p>
            <a:pPr algn="just"/>
            <a:r>
              <a:rPr lang="en-US" dirty="0" smtClean="0">
                <a:solidFill>
                  <a:schemeClr val="tx2">
                    <a:lumMod val="75000"/>
                  </a:schemeClr>
                </a:solidFill>
              </a:rPr>
              <a:t/>
            </a:r>
            <a:br>
              <a:rPr lang="en-US" dirty="0" smtClean="0">
                <a:solidFill>
                  <a:schemeClr val="tx2">
                    <a:lumMod val="75000"/>
                  </a:schemeClr>
                </a:solidFill>
              </a:rPr>
            </a:br>
            <a:r>
              <a:rPr lang="pl-PL" dirty="0">
                <a:solidFill>
                  <a:schemeClr val="tx2">
                    <a:lumMod val="75000"/>
                  </a:schemeClr>
                </a:solidFill>
              </a:rPr>
              <a:t/>
            </a:r>
            <a:br>
              <a:rPr lang="pl-PL" dirty="0">
                <a:solidFill>
                  <a:schemeClr val="tx2">
                    <a:lumMod val="75000"/>
                  </a:schemeClr>
                </a:solidFill>
              </a:rPr>
            </a:br>
            <a:endParaRPr lang="pl-PL" dirty="0"/>
          </a:p>
        </p:txBody>
      </p:sp>
      <p:pic>
        <p:nvPicPr>
          <p:cNvPr id="1026" name="Picture 2" descr="C:\Users\Marta\Desktop\COMMUNICATION\bpo-sygne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7081" y="6555978"/>
            <a:ext cx="1553545" cy="92232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Łącznik prostoliniowy 5"/>
          <p:cNvCxnSpPr/>
          <p:nvPr/>
        </p:nvCxnSpPr>
        <p:spPr>
          <a:xfrm flipV="1">
            <a:off x="310303" y="2271704"/>
            <a:ext cx="4537324" cy="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454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0080625" cy="1541660"/>
          </a:xfrm>
          <a:prstGeom prst="rect">
            <a:avLst/>
          </a:prstGeom>
        </p:spPr>
      </p:pic>
      <p:sp>
        <p:nvSpPr>
          <p:cNvPr id="8" name="pole tekstowe 7"/>
          <p:cNvSpPr txBox="1"/>
          <p:nvPr/>
        </p:nvSpPr>
        <p:spPr>
          <a:xfrm>
            <a:off x="0" y="1636699"/>
            <a:ext cx="10096777" cy="359413"/>
          </a:xfrm>
          <a:prstGeom prst="rect">
            <a:avLst/>
          </a:prstGeom>
          <a:noFill/>
        </p:spPr>
        <p:txBody>
          <a:bodyPr wrap="square" lIns="100794" tIns="50397" rIns="100794" bIns="50397" rtlCol="0">
            <a:spAutoFit/>
          </a:bodyPr>
          <a:lstStyle/>
          <a:p>
            <a:r>
              <a:rPr lang="pl-PL" b="1" dirty="0" smtClean="0"/>
              <a:t>       </a:t>
            </a:r>
            <a:endParaRPr lang="pl-PL" dirty="0"/>
          </a:p>
        </p:txBody>
      </p:sp>
      <p:pic>
        <p:nvPicPr>
          <p:cNvPr id="9" name="Picture 2" descr="C:\Users\Marta\Desktop\COMMUNICATION\bpo-sygne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7081" y="6555978"/>
            <a:ext cx="1553545" cy="9223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MartaF\Desktop\mapa-bpo-marzec-2015\bpo_map_800p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7580595" cy="7529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3243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4294967295"/>
          </p:nvPr>
        </p:nvSpPr>
        <p:spPr>
          <a:xfrm>
            <a:off x="503237" y="2306017"/>
            <a:ext cx="9577388" cy="4786187"/>
          </a:xfrm>
        </p:spPr>
        <p:txBody>
          <a:bodyPr/>
          <a:lstStyle/>
          <a:p>
            <a:pPr marL="0" indent="0" defTabSz="1007838" fontAlgn="auto" hangingPunct="1">
              <a:lnSpc>
                <a:spcPct val="100000"/>
              </a:lnSpc>
              <a:spcBef>
                <a:spcPts val="0"/>
              </a:spcBef>
              <a:spcAft>
                <a:spcPts val="0"/>
              </a:spcAft>
              <a:buClrTx/>
              <a:buSzTx/>
              <a:buNone/>
              <a:defRPr/>
            </a:pPr>
            <a:r>
              <a:rPr lang="en-US" altLang="pl-PL" sz="2600" b="1" dirty="0" smtClean="0">
                <a:solidFill>
                  <a:schemeClr val="tx2">
                    <a:lumMod val="75000"/>
                  </a:schemeClr>
                </a:solidFill>
              </a:rPr>
              <a:t>The initiative ad</a:t>
            </a:r>
            <a:r>
              <a:rPr lang="pl-PL" altLang="pl-PL" sz="2600" b="1" dirty="0" smtClean="0">
                <a:solidFill>
                  <a:schemeClr val="tx2">
                    <a:lumMod val="75000"/>
                  </a:schemeClr>
                </a:solidFill>
              </a:rPr>
              <a:t>d</a:t>
            </a:r>
            <a:r>
              <a:rPr lang="en-US" altLang="pl-PL" sz="2600" b="1" dirty="0" err="1" smtClean="0">
                <a:solidFill>
                  <a:schemeClr val="tx2">
                    <a:lumMod val="75000"/>
                  </a:schemeClr>
                </a:solidFill>
              </a:rPr>
              <a:t>resses</a:t>
            </a:r>
            <a:r>
              <a:rPr lang="en-US" altLang="pl-PL" sz="2600" b="1" dirty="0" smtClean="0">
                <a:solidFill>
                  <a:schemeClr val="tx2">
                    <a:lumMod val="75000"/>
                  </a:schemeClr>
                </a:solidFill>
              </a:rPr>
              <a:t> </a:t>
            </a:r>
            <a:r>
              <a:rPr lang="pl-PL" altLang="pl-PL" sz="2600" b="1" dirty="0" smtClean="0">
                <a:solidFill>
                  <a:schemeClr val="tx2">
                    <a:lumMod val="75000"/>
                  </a:schemeClr>
                </a:solidFill>
              </a:rPr>
              <a:t>a </a:t>
            </a:r>
            <a:r>
              <a:rPr lang="pl-PL" altLang="pl-PL" sz="2600" b="1" dirty="0" err="1" smtClean="0">
                <a:solidFill>
                  <a:schemeClr val="tx2">
                    <a:lumMod val="75000"/>
                  </a:schemeClr>
                </a:solidFill>
              </a:rPr>
              <a:t>few</a:t>
            </a:r>
            <a:r>
              <a:rPr lang="en-US" altLang="pl-PL" sz="2600" b="1" dirty="0" smtClean="0">
                <a:solidFill>
                  <a:schemeClr val="tx2">
                    <a:lumMod val="75000"/>
                  </a:schemeClr>
                </a:solidFill>
              </a:rPr>
              <a:t> environmental developments and challenges within Baltic Sea region within maritime transport:</a:t>
            </a:r>
          </a:p>
          <a:p>
            <a:pPr marL="0" indent="0" defTabSz="1007838" fontAlgn="auto" hangingPunct="1">
              <a:lnSpc>
                <a:spcPct val="100000"/>
              </a:lnSpc>
              <a:spcBef>
                <a:spcPts val="0"/>
              </a:spcBef>
              <a:spcAft>
                <a:spcPts val="0"/>
              </a:spcAft>
              <a:buClrTx/>
              <a:buSzTx/>
              <a:buNone/>
              <a:defRPr/>
            </a:pPr>
            <a:endParaRPr lang="en-US" altLang="pl-PL" sz="2600" b="1"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r>
              <a:rPr lang="en-GB" altLang="pl-PL" sz="2600" dirty="0" smtClean="0">
                <a:solidFill>
                  <a:schemeClr val="tx2">
                    <a:lumMod val="75000"/>
                  </a:schemeClr>
                </a:solidFill>
              </a:rPr>
              <a:t>Port </a:t>
            </a:r>
            <a:r>
              <a:rPr lang="en-GB" altLang="pl-PL" sz="2600" dirty="0">
                <a:solidFill>
                  <a:schemeClr val="tx2">
                    <a:lumMod val="75000"/>
                  </a:schemeClr>
                </a:solidFill>
              </a:rPr>
              <a:t>reception facilities for sewage from passenger </a:t>
            </a:r>
            <a:r>
              <a:rPr lang="en-GB" altLang="pl-PL" sz="2600" dirty="0" smtClean="0">
                <a:solidFill>
                  <a:schemeClr val="tx2">
                    <a:lumMod val="75000"/>
                  </a:schemeClr>
                </a:solidFill>
              </a:rPr>
              <a:t>ships</a:t>
            </a: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r>
              <a:rPr lang="en-GB" altLang="pl-PL" sz="2600" dirty="0" smtClean="0">
                <a:solidFill>
                  <a:schemeClr val="tx2">
                    <a:lumMod val="75000"/>
                  </a:schemeClr>
                </a:solidFill>
              </a:rPr>
              <a:t>Liquefied </a:t>
            </a:r>
            <a:r>
              <a:rPr lang="en-GB" altLang="pl-PL" sz="2600" dirty="0">
                <a:solidFill>
                  <a:schemeClr val="tx2">
                    <a:lumMod val="75000"/>
                  </a:schemeClr>
                </a:solidFill>
              </a:rPr>
              <a:t>Natural Gas (LNG) bunkering </a:t>
            </a:r>
            <a:r>
              <a:rPr lang="en-GB" altLang="pl-PL" sz="2600" dirty="0" smtClean="0">
                <a:solidFill>
                  <a:schemeClr val="tx2">
                    <a:lumMod val="75000"/>
                  </a:schemeClr>
                </a:solidFill>
              </a:rPr>
              <a:t>infrastructure</a:t>
            </a: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r>
              <a:rPr lang="en-GB" altLang="pl-PL" sz="2600" dirty="0" smtClean="0">
                <a:solidFill>
                  <a:schemeClr val="tx2">
                    <a:lumMod val="75000"/>
                  </a:schemeClr>
                </a:solidFill>
              </a:rPr>
              <a:t>Port </a:t>
            </a:r>
            <a:r>
              <a:rPr lang="en-GB" altLang="pl-PL" sz="2600" dirty="0">
                <a:solidFill>
                  <a:schemeClr val="tx2">
                    <a:lumMod val="75000"/>
                  </a:schemeClr>
                </a:solidFill>
              </a:rPr>
              <a:t>reception facilities for waste from scrubbers in </a:t>
            </a:r>
            <a:r>
              <a:rPr lang="en-GB" altLang="pl-PL" sz="2600" dirty="0" smtClean="0">
                <a:solidFill>
                  <a:schemeClr val="tx2">
                    <a:lumMod val="75000"/>
                  </a:schemeClr>
                </a:solidFill>
              </a:rPr>
              <a:t>ports</a:t>
            </a: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r>
              <a:rPr lang="en-GB" altLang="pl-PL" sz="2600" dirty="0" smtClean="0">
                <a:solidFill>
                  <a:schemeClr val="tx2">
                    <a:lumMod val="75000"/>
                  </a:schemeClr>
                </a:solidFill>
              </a:rPr>
              <a:t>Onshore </a:t>
            </a:r>
            <a:r>
              <a:rPr lang="en-GB" altLang="pl-PL" sz="2600" dirty="0">
                <a:solidFill>
                  <a:schemeClr val="tx2">
                    <a:lumMod val="75000"/>
                  </a:schemeClr>
                </a:solidFill>
              </a:rPr>
              <a:t>power </a:t>
            </a:r>
            <a:r>
              <a:rPr lang="en-GB" altLang="pl-PL" sz="2600" dirty="0" smtClean="0">
                <a:solidFill>
                  <a:schemeClr val="tx2">
                    <a:lumMod val="75000"/>
                  </a:schemeClr>
                </a:solidFill>
              </a:rPr>
              <a:t>supply</a:t>
            </a:r>
            <a:endParaRPr lang="pl-PL" altLang="pl-PL" sz="2600" dirty="0" smtClean="0">
              <a:solidFill>
                <a:schemeClr val="tx2">
                  <a:lumMod val="75000"/>
                </a:schemeClr>
              </a:solidFill>
            </a:endParaRPr>
          </a:p>
          <a:p>
            <a:pPr marL="896938" lvl="1" indent="-457200" defTabSz="1007838" fontAlgn="auto" hangingPunct="1">
              <a:spcBef>
                <a:spcPts val="0"/>
              </a:spcBef>
              <a:spcAft>
                <a:spcPts val="0"/>
              </a:spcAft>
              <a:buFont typeface="Arial" panose="020B0604020202020204" pitchFamily="34" charset="0"/>
              <a:buChar char="•"/>
              <a:defRPr/>
            </a:pPr>
            <a:r>
              <a:rPr lang="en-GB" altLang="pl-PL" sz="2600" dirty="0" smtClean="0">
                <a:solidFill>
                  <a:schemeClr val="tx2">
                    <a:lumMod val="75000"/>
                  </a:schemeClr>
                </a:solidFill>
              </a:rPr>
              <a:t>Energy </a:t>
            </a:r>
            <a:r>
              <a:rPr lang="en-GB" altLang="pl-PL" sz="2600" dirty="0">
                <a:solidFill>
                  <a:schemeClr val="tx2">
                    <a:lumMod val="75000"/>
                  </a:schemeClr>
                </a:solidFill>
              </a:rPr>
              <a:t>management in ports and terminals</a:t>
            </a:r>
            <a:r>
              <a:rPr lang="en-GB" altLang="pl-PL" sz="2400" dirty="0">
                <a:solidFill>
                  <a:schemeClr val="tx2">
                    <a:lumMod val="75000"/>
                  </a:schemeClr>
                </a:solidFill>
              </a:rPr>
              <a:t>.</a:t>
            </a:r>
            <a:endParaRPr lang="pl-PL" sz="2400" dirty="0">
              <a:solidFill>
                <a:schemeClr val="tx2">
                  <a:lumMod val="75000"/>
                </a:schemeClr>
              </a:solidFill>
            </a:endParaRPr>
          </a:p>
        </p:txBody>
      </p:sp>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245"/>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a:xfrm>
            <a:off x="503237" y="1545958"/>
            <a:ext cx="9074150" cy="740320"/>
          </a:xfrm>
        </p:spPr>
        <p:txBody>
          <a:bodyPr/>
          <a:lstStyle/>
          <a:p>
            <a:pPr algn="l"/>
            <a:r>
              <a:rPr lang="en-GB" altLang="pl-PL" sz="3200" b="1" cap="small" dirty="0">
                <a:solidFill>
                  <a:schemeClr val="tx2">
                    <a:lumMod val="50000"/>
                  </a:schemeClr>
                </a:solidFill>
              </a:rPr>
              <a:t>Green </a:t>
            </a:r>
            <a:r>
              <a:rPr lang="en-GB" altLang="pl-PL" sz="3200" b="1" cap="small" dirty="0" err="1">
                <a:solidFill>
                  <a:schemeClr val="tx2">
                    <a:lumMod val="50000"/>
                  </a:schemeClr>
                </a:solidFill>
              </a:rPr>
              <a:t>InfraPort</a:t>
            </a:r>
            <a:r>
              <a:rPr lang="en-GB" altLang="pl-PL" sz="3200" b="1" cap="small" dirty="0">
                <a:solidFill>
                  <a:schemeClr val="tx2">
                    <a:lumMod val="50000"/>
                  </a:schemeClr>
                </a:solidFill>
              </a:rPr>
              <a:t> </a:t>
            </a:r>
            <a:r>
              <a:rPr lang="en-GB" altLang="pl-PL" sz="3200" b="1" cap="small" dirty="0" smtClean="0">
                <a:solidFill>
                  <a:schemeClr val="tx2">
                    <a:lumMod val="50000"/>
                  </a:schemeClr>
                </a:solidFill>
              </a:rPr>
              <a:t>Project</a:t>
            </a:r>
            <a:endParaRPr lang="pl-PL" sz="3200" cap="small"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4294967295"/>
          </p:nvPr>
        </p:nvSpPr>
        <p:spPr>
          <a:xfrm>
            <a:off x="503237" y="2809058"/>
            <a:ext cx="9577388" cy="4786187"/>
          </a:xfrm>
        </p:spPr>
        <p:txBody>
          <a:bodyPr/>
          <a:lstStyle/>
          <a:p>
            <a:pPr lvl="1" indent="0">
              <a:buNone/>
            </a:pPr>
            <a:r>
              <a:rPr lang="pl-PL" sz="2600" b="1" dirty="0" smtClean="0">
                <a:solidFill>
                  <a:schemeClr val="tx2">
                    <a:lumMod val="75000"/>
                  </a:schemeClr>
                </a:solidFill>
              </a:rPr>
              <a:t>Partners:</a:t>
            </a:r>
          </a:p>
          <a:p>
            <a:pPr marL="1274763" lvl="1" indent="-457200">
              <a:buFont typeface="Arial" panose="020B0604020202020204" pitchFamily="34" charset="0"/>
              <a:buChar char="•"/>
            </a:pPr>
            <a:r>
              <a:rPr lang="pl-PL" sz="2600" dirty="0" smtClean="0">
                <a:solidFill>
                  <a:schemeClr val="tx2">
                    <a:lumMod val="75000"/>
                  </a:schemeClr>
                </a:solidFill>
              </a:rPr>
              <a:t>Baltic </a:t>
            </a:r>
            <a:r>
              <a:rPr lang="pl-PL" sz="2600" dirty="0" err="1">
                <a:solidFill>
                  <a:schemeClr val="tx2">
                    <a:lumMod val="75000"/>
                  </a:schemeClr>
                </a:solidFill>
              </a:rPr>
              <a:t>Ports</a:t>
            </a:r>
            <a:r>
              <a:rPr lang="pl-PL" sz="2600" dirty="0">
                <a:solidFill>
                  <a:schemeClr val="tx2">
                    <a:lumMod val="75000"/>
                  </a:schemeClr>
                </a:solidFill>
              </a:rPr>
              <a:t> Organization</a:t>
            </a:r>
          </a:p>
          <a:p>
            <a:pPr marL="1274763" lvl="1" indent="-457200">
              <a:buFont typeface="Arial" panose="020B0604020202020204" pitchFamily="34" charset="0"/>
              <a:buChar char="•"/>
            </a:pPr>
            <a:r>
              <a:rPr lang="pl-PL" sz="2600" dirty="0">
                <a:solidFill>
                  <a:schemeClr val="tx2">
                    <a:lumMod val="75000"/>
                  </a:schemeClr>
                </a:solidFill>
              </a:rPr>
              <a:t>SSPA </a:t>
            </a:r>
            <a:r>
              <a:rPr lang="pl-PL" sz="2600" dirty="0" err="1">
                <a:solidFill>
                  <a:schemeClr val="tx2">
                    <a:lumMod val="75000"/>
                  </a:schemeClr>
                </a:solidFill>
              </a:rPr>
              <a:t>Sweden</a:t>
            </a:r>
            <a:endParaRPr lang="pl-PL" sz="2600" dirty="0">
              <a:solidFill>
                <a:schemeClr val="tx2">
                  <a:lumMod val="75000"/>
                </a:schemeClr>
              </a:solidFill>
            </a:endParaRPr>
          </a:p>
          <a:p>
            <a:pPr marL="1274763" lvl="1" indent="-457200">
              <a:buFont typeface="Arial" panose="020B0604020202020204" pitchFamily="34" charset="0"/>
              <a:buChar char="•"/>
            </a:pPr>
            <a:r>
              <a:rPr lang="pl-PL" sz="2600" dirty="0">
                <a:solidFill>
                  <a:schemeClr val="tx2">
                    <a:lumMod val="75000"/>
                  </a:schemeClr>
                </a:solidFill>
              </a:rPr>
              <a:t>MOTUS Foundation </a:t>
            </a:r>
            <a:endParaRPr lang="pl-PL" sz="2600" dirty="0" smtClean="0">
              <a:solidFill>
                <a:schemeClr val="tx2">
                  <a:lumMod val="75000"/>
                </a:schemeClr>
              </a:solidFill>
            </a:endParaRPr>
          </a:p>
          <a:p>
            <a:pPr marL="1274763" lvl="1" indent="-457200">
              <a:buFont typeface="Arial" panose="020B0604020202020204" pitchFamily="34" charset="0"/>
              <a:buChar char="•"/>
            </a:pPr>
            <a:endParaRPr lang="pl-PL" sz="2600" dirty="0">
              <a:solidFill>
                <a:schemeClr val="tx2">
                  <a:lumMod val="75000"/>
                </a:schemeClr>
              </a:solidFill>
            </a:endParaRPr>
          </a:p>
          <a:p>
            <a:pPr marL="0" indent="0">
              <a:buNone/>
            </a:pPr>
            <a:r>
              <a:rPr lang="pl-PL" sz="2600" b="1" dirty="0" smtClean="0">
                <a:solidFill>
                  <a:schemeClr val="tx2">
                    <a:lumMod val="75000"/>
                  </a:schemeClr>
                </a:solidFill>
              </a:rPr>
              <a:t>	Project </a:t>
            </a:r>
            <a:r>
              <a:rPr lang="pl-PL" sz="2600" b="1" dirty="0" err="1">
                <a:solidFill>
                  <a:schemeClr val="tx2">
                    <a:lumMod val="75000"/>
                  </a:schemeClr>
                </a:solidFill>
              </a:rPr>
              <a:t>duration</a:t>
            </a:r>
            <a:r>
              <a:rPr lang="pl-PL" sz="2600" dirty="0">
                <a:solidFill>
                  <a:schemeClr val="tx2">
                    <a:lumMod val="75000"/>
                  </a:schemeClr>
                </a:solidFill>
              </a:rPr>
              <a:t>: </a:t>
            </a:r>
          </a:p>
          <a:p>
            <a:pPr marL="0" indent="0">
              <a:buNone/>
            </a:pPr>
            <a:r>
              <a:rPr lang="pl-PL" sz="2600" dirty="0">
                <a:solidFill>
                  <a:schemeClr val="tx2">
                    <a:lumMod val="75000"/>
                  </a:schemeClr>
                </a:solidFill>
              </a:rPr>
              <a:t> </a:t>
            </a:r>
            <a:r>
              <a:rPr lang="pl-PL" sz="2600" dirty="0" smtClean="0">
                <a:solidFill>
                  <a:schemeClr val="tx2">
                    <a:lumMod val="75000"/>
                  </a:schemeClr>
                </a:solidFill>
              </a:rPr>
              <a:t>	</a:t>
            </a:r>
            <a:r>
              <a:rPr lang="pl-PL" sz="2600" dirty="0" err="1" smtClean="0">
                <a:solidFill>
                  <a:schemeClr val="tx2">
                    <a:lumMod val="75000"/>
                  </a:schemeClr>
                </a:solidFill>
              </a:rPr>
              <a:t>April</a:t>
            </a:r>
            <a:r>
              <a:rPr lang="pl-PL" sz="2600" dirty="0" smtClean="0">
                <a:solidFill>
                  <a:schemeClr val="tx2">
                    <a:lumMod val="75000"/>
                  </a:schemeClr>
                </a:solidFill>
              </a:rPr>
              <a:t> </a:t>
            </a:r>
            <a:r>
              <a:rPr lang="pl-PL" sz="2600" dirty="0">
                <a:solidFill>
                  <a:schemeClr val="tx2">
                    <a:lumMod val="75000"/>
                  </a:schemeClr>
                </a:solidFill>
              </a:rPr>
              <a:t>2016 - end of </a:t>
            </a:r>
            <a:r>
              <a:rPr lang="pl-PL" sz="2600" dirty="0" err="1">
                <a:solidFill>
                  <a:schemeClr val="tx2">
                    <a:lumMod val="75000"/>
                  </a:schemeClr>
                </a:solidFill>
              </a:rPr>
              <a:t>April</a:t>
            </a:r>
            <a:r>
              <a:rPr lang="pl-PL" sz="2600" dirty="0">
                <a:solidFill>
                  <a:schemeClr val="tx2">
                    <a:lumMod val="75000"/>
                  </a:schemeClr>
                </a:solidFill>
              </a:rPr>
              <a:t> 2017</a:t>
            </a:r>
          </a:p>
          <a:p>
            <a:pPr marL="1274763" lvl="1" indent="-457200">
              <a:buFont typeface="Arial" panose="020B0604020202020204" pitchFamily="34" charset="0"/>
              <a:buChar char="•"/>
            </a:pPr>
            <a:endParaRPr lang="pl-PL" sz="2200" dirty="0"/>
          </a:p>
        </p:txBody>
      </p:sp>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245"/>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a:xfrm>
            <a:off x="503237" y="1907629"/>
            <a:ext cx="9074150" cy="740320"/>
          </a:xfrm>
        </p:spPr>
        <p:txBody>
          <a:bodyPr/>
          <a:lstStyle/>
          <a:p>
            <a:pPr marL="1274763" lvl="1" indent="-457200"/>
            <a:r>
              <a:rPr lang="en-GB" altLang="pl-PL" sz="3200" b="1" cap="small" dirty="0">
                <a:solidFill>
                  <a:schemeClr val="tx2">
                    <a:lumMod val="50000"/>
                  </a:schemeClr>
                </a:solidFill>
              </a:rPr>
              <a:t>Green </a:t>
            </a:r>
            <a:r>
              <a:rPr lang="en-GB" altLang="pl-PL" sz="3200" b="1" cap="small" dirty="0" err="1">
                <a:solidFill>
                  <a:schemeClr val="tx2">
                    <a:lumMod val="50000"/>
                  </a:schemeClr>
                </a:solidFill>
              </a:rPr>
              <a:t>InfraPort</a:t>
            </a:r>
            <a:r>
              <a:rPr lang="en-GB" altLang="pl-PL" sz="3200" b="1" cap="small" dirty="0">
                <a:solidFill>
                  <a:schemeClr val="tx2">
                    <a:lumMod val="50000"/>
                  </a:schemeClr>
                </a:solidFill>
              </a:rPr>
              <a:t> </a:t>
            </a:r>
            <a:r>
              <a:rPr lang="en-GB" altLang="pl-PL" sz="3200" b="1" cap="small" dirty="0" smtClean="0">
                <a:solidFill>
                  <a:schemeClr val="tx2">
                    <a:lumMod val="50000"/>
                  </a:schemeClr>
                </a:solidFill>
              </a:rPr>
              <a:t>Project</a:t>
            </a:r>
            <a:r>
              <a:rPr lang="pl-PL" altLang="pl-PL" sz="3200" b="1" cap="small" dirty="0" smtClean="0">
                <a:solidFill>
                  <a:schemeClr val="tx2">
                    <a:lumMod val="50000"/>
                  </a:schemeClr>
                </a:solidFill>
              </a:rPr>
              <a:t> – Project Set-</a:t>
            </a:r>
            <a:r>
              <a:rPr lang="pl-PL" altLang="pl-PL" sz="3200" b="1" cap="small" dirty="0" err="1" smtClean="0">
                <a:solidFill>
                  <a:schemeClr val="tx2">
                    <a:lumMod val="50000"/>
                  </a:schemeClr>
                </a:solidFill>
              </a:rPr>
              <a:t>up</a:t>
            </a:r>
            <a:r>
              <a:rPr lang="pl-PL" sz="2200" dirty="0"/>
              <a:t/>
            </a:r>
            <a:br>
              <a:rPr lang="pl-PL" sz="2200" dirty="0"/>
            </a:br>
            <a:endParaRPr lang="pl-PL" sz="3200" cap="small" dirty="0">
              <a:solidFill>
                <a:schemeClr val="tx2">
                  <a:lumMod val="50000"/>
                </a:schemeClr>
              </a:solidFill>
            </a:endParaRPr>
          </a:p>
        </p:txBody>
      </p:sp>
    </p:spTree>
    <p:extLst>
      <p:ext uri="{BB962C8B-B14F-4D97-AF65-F5344CB8AC3E}">
        <p14:creationId xmlns:p14="http://schemas.microsoft.com/office/powerpoint/2010/main" val="719164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ymbol zastępczy zawartości 2"/>
          <p:cNvSpPr txBox="1">
            <a:spLocks/>
          </p:cNvSpPr>
          <p:nvPr/>
        </p:nvSpPr>
        <p:spPr>
          <a:xfrm>
            <a:off x="503237" y="2627709"/>
            <a:ext cx="9074150" cy="4786187"/>
          </a:xfrm>
          <a:prstGeom prst="rect">
            <a:avLst/>
          </a:prstGeom>
        </p:spPr>
        <p:txBody>
          <a:bodyPr/>
          <a:lstStyle>
            <a:lvl1pPr marL="377825" indent="-377825" algn="l" defTabSz="1006475" rtl="0" eaLnBrk="0" fontAlgn="base" hangingPunct="0">
              <a:spcBef>
                <a:spcPct val="20000"/>
              </a:spcBef>
              <a:spcAft>
                <a:spcPct val="0"/>
              </a:spcAft>
              <a:buFont typeface="Arial" charset="0"/>
              <a:buChar char="•"/>
              <a:defRPr sz="3500" kern="1200">
                <a:solidFill>
                  <a:schemeClr val="tx1"/>
                </a:solidFill>
                <a:latin typeface="+mn-lt"/>
                <a:ea typeface="+mn-ea"/>
                <a:cs typeface="+mn-cs"/>
              </a:defRPr>
            </a:lvl1pPr>
            <a:lvl2pPr marL="817563" indent="-314325" algn="l" defTabSz="1006475" rtl="0" eaLnBrk="0" fontAlgn="base" hangingPunct="0">
              <a:spcBef>
                <a:spcPct val="20000"/>
              </a:spcBef>
              <a:spcAft>
                <a:spcPct val="0"/>
              </a:spcAft>
              <a:buFont typeface="Arial" charset="0"/>
              <a:buChar char="–"/>
              <a:defRPr sz="3100" kern="1200">
                <a:solidFill>
                  <a:schemeClr val="tx1"/>
                </a:solidFill>
                <a:latin typeface="+mn-lt"/>
                <a:ea typeface="+mn-ea"/>
                <a:cs typeface="+mn-cs"/>
              </a:defRPr>
            </a:lvl2pPr>
            <a:lvl3pPr marL="1258888" indent="-250825" algn="l" defTabSz="1006475" rtl="0" eaLnBrk="0" fontAlgn="base" hangingPunct="0">
              <a:spcBef>
                <a:spcPct val="20000"/>
              </a:spcBef>
              <a:spcAft>
                <a:spcPct val="0"/>
              </a:spcAft>
              <a:buFont typeface="Arial" charset="0"/>
              <a:buChar char="•"/>
              <a:defRPr sz="2600" kern="1200">
                <a:solidFill>
                  <a:schemeClr val="tx1"/>
                </a:solidFill>
                <a:latin typeface="+mn-lt"/>
                <a:ea typeface="+mn-ea"/>
                <a:cs typeface="+mn-cs"/>
              </a:defRPr>
            </a:lvl3pPr>
            <a:lvl4pPr marL="1763713" indent="-250825" algn="l" defTabSz="1006475"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266950" indent="-250825" algn="l" defTabSz="1006475"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771844"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5815"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9787"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3758" indent="-251986" algn="l" defTabSz="1007943"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marL="0" lvl="1" indent="0" defTabSz="1007838" fontAlgn="auto" hangingPunct="1">
              <a:lnSpc>
                <a:spcPct val="100000"/>
              </a:lnSpc>
              <a:spcBef>
                <a:spcPts val="0"/>
              </a:spcBef>
              <a:spcAft>
                <a:spcPts val="0"/>
              </a:spcAft>
              <a:buClrTx/>
              <a:buSzTx/>
              <a:buNone/>
              <a:defRPr/>
            </a:pPr>
            <a:r>
              <a:rPr lang="en-GB" altLang="pl-PL" sz="2600" b="1" dirty="0" smtClean="0">
                <a:solidFill>
                  <a:schemeClr val="tx2">
                    <a:lumMod val="50000"/>
                  </a:schemeClr>
                </a:solidFill>
              </a:rPr>
              <a:t>Specific </a:t>
            </a:r>
            <a:r>
              <a:rPr lang="en-GB" altLang="pl-PL" sz="2600" b="1" dirty="0">
                <a:solidFill>
                  <a:schemeClr val="tx2">
                    <a:lumMod val="50000"/>
                  </a:schemeClr>
                </a:solidFill>
              </a:rPr>
              <a:t>objectives are:</a:t>
            </a:r>
          </a:p>
          <a:p>
            <a:pPr marL="457200" lvl="1" indent="-457200" defTabSz="1007838" fontAlgn="auto" hangingPunct="1">
              <a:lnSpc>
                <a:spcPct val="100000"/>
              </a:lnSpc>
              <a:spcBef>
                <a:spcPts val="0"/>
              </a:spcBef>
              <a:spcAft>
                <a:spcPts val="0"/>
              </a:spcAft>
              <a:buClrTx/>
              <a:buSzTx/>
              <a:buFont typeface="Arial" panose="020B0604020202020204" pitchFamily="34" charset="0"/>
              <a:buChar char="•"/>
              <a:defRPr/>
            </a:pPr>
            <a:r>
              <a:rPr lang="en-GB" altLang="pl-PL" sz="2600" dirty="0" smtClean="0">
                <a:solidFill>
                  <a:schemeClr val="tx2">
                    <a:lumMod val="50000"/>
                  </a:schemeClr>
                </a:solidFill>
              </a:rPr>
              <a:t>Planning </a:t>
            </a:r>
            <a:r>
              <a:rPr lang="en-GB" altLang="pl-PL" sz="2600" dirty="0">
                <a:solidFill>
                  <a:schemeClr val="tx2">
                    <a:lumMod val="50000"/>
                  </a:schemeClr>
                </a:solidFill>
              </a:rPr>
              <a:t>and construction of waste water reception facilities in ports;</a:t>
            </a:r>
          </a:p>
          <a:p>
            <a:pPr marL="457200" lvl="1" indent="-457200" defTabSz="1007838" fontAlgn="auto" hangingPunct="1">
              <a:lnSpc>
                <a:spcPct val="100000"/>
              </a:lnSpc>
              <a:spcBef>
                <a:spcPts val="0"/>
              </a:spcBef>
              <a:spcAft>
                <a:spcPts val="0"/>
              </a:spcAft>
              <a:buClrTx/>
              <a:buSzTx/>
              <a:buFont typeface="Arial" panose="020B0604020202020204" pitchFamily="34" charset="0"/>
              <a:buChar char="•"/>
              <a:defRPr/>
            </a:pPr>
            <a:r>
              <a:rPr lang="en-GB" altLang="pl-PL" sz="2600" dirty="0" smtClean="0">
                <a:solidFill>
                  <a:schemeClr val="tx2">
                    <a:lumMod val="50000"/>
                  </a:schemeClr>
                </a:solidFill>
              </a:rPr>
              <a:t>Facilitating </a:t>
            </a:r>
            <a:r>
              <a:rPr lang="en-GB" altLang="pl-PL" sz="2600" dirty="0">
                <a:solidFill>
                  <a:schemeClr val="tx2">
                    <a:lumMod val="50000"/>
                  </a:schemeClr>
                </a:solidFill>
              </a:rPr>
              <a:t>the reception of waste from scrubbers in ports;</a:t>
            </a:r>
          </a:p>
          <a:p>
            <a:pPr marL="457200" lvl="1" indent="-457200" defTabSz="1007838" fontAlgn="auto" hangingPunct="1">
              <a:lnSpc>
                <a:spcPct val="100000"/>
              </a:lnSpc>
              <a:spcBef>
                <a:spcPts val="0"/>
              </a:spcBef>
              <a:spcAft>
                <a:spcPts val="0"/>
              </a:spcAft>
              <a:buClrTx/>
              <a:buSzTx/>
              <a:buFont typeface="Arial" panose="020B0604020202020204" pitchFamily="34" charset="0"/>
              <a:buChar char="•"/>
              <a:defRPr/>
            </a:pPr>
            <a:r>
              <a:rPr lang="en-GB" altLang="pl-PL" sz="2600" dirty="0" smtClean="0">
                <a:solidFill>
                  <a:schemeClr val="tx2">
                    <a:lumMod val="50000"/>
                  </a:schemeClr>
                </a:solidFill>
              </a:rPr>
              <a:t>Optimizing </a:t>
            </a:r>
            <a:r>
              <a:rPr lang="en-GB" altLang="pl-PL" sz="2600" dirty="0">
                <a:solidFill>
                  <a:schemeClr val="tx2">
                    <a:lumMod val="50000"/>
                  </a:schemeClr>
                </a:solidFill>
              </a:rPr>
              <a:t>the energy use in ports and onshore power supply;</a:t>
            </a:r>
          </a:p>
          <a:p>
            <a:pPr marL="457200" lvl="1" indent="-457200" defTabSz="1007838" fontAlgn="auto" hangingPunct="1">
              <a:lnSpc>
                <a:spcPct val="100000"/>
              </a:lnSpc>
              <a:spcBef>
                <a:spcPts val="0"/>
              </a:spcBef>
              <a:spcAft>
                <a:spcPts val="0"/>
              </a:spcAft>
              <a:buClrTx/>
              <a:buSzTx/>
              <a:buFont typeface="Arial" panose="020B0604020202020204" pitchFamily="34" charset="0"/>
              <a:buChar char="•"/>
              <a:defRPr/>
            </a:pPr>
            <a:r>
              <a:rPr lang="en-GB" altLang="pl-PL" sz="2600" dirty="0" smtClean="0">
                <a:solidFill>
                  <a:schemeClr val="tx2">
                    <a:lumMod val="50000"/>
                  </a:schemeClr>
                </a:solidFill>
              </a:rPr>
              <a:t>Using </a:t>
            </a:r>
            <a:r>
              <a:rPr lang="en-GB" altLang="pl-PL" sz="2600" dirty="0">
                <a:solidFill>
                  <a:schemeClr val="tx2">
                    <a:lumMod val="50000"/>
                  </a:schemeClr>
                </a:solidFill>
              </a:rPr>
              <a:t>LNG as an alternative fuel for ships and source of energy for terminal vehicles.</a:t>
            </a:r>
            <a:endParaRPr lang="en-GB" sz="2600" dirty="0">
              <a:solidFill>
                <a:schemeClr val="tx2">
                  <a:lumMod val="50000"/>
                </a:schemeClr>
              </a:solidFill>
            </a:endParaRPr>
          </a:p>
          <a:p>
            <a:pPr marL="358775" indent="-358775" defTabSz="1007838" fontAlgn="auto" hangingPunct="1">
              <a:lnSpc>
                <a:spcPct val="100000"/>
              </a:lnSpc>
              <a:spcBef>
                <a:spcPts val="0"/>
              </a:spcBef>
              <a:spcAft>
                <a:spcPts val="0"/>
              </a:spcAft>
              <a:buClrTx/>
              <a:buSzTx/>
              <a:buFont typeface="Wingdings" panose="05000000000000000000" pitchFamily="2" charset="2"/>
              <a:buChar char="ü"/>
              <a:defRPr/>
            </a:pPr>
            <a:endParaRPr lang="pl-PL" sz="2400" dirty="0">
              <a:solidFill>
                <a:schemeClr val="tx2">
                  <a:lumMod val="50000"/>
                </a:schemeClr>
              </a:solidFill>
            </a:endParaRPr>
          </a:p>
        </p:txBody>
      </p:sp>
      <p:sp>
        <p:nvSpPr>
          <p:cNvPr id="6" name="Tytuł 1"/>
          <p:cNvSpPr txBox="1">
            <a:spLocks/>
          </p:cNvSpPr>
          <p:nvPr/>
        </p:nvSpPr>
        <p:spPr>
          <a:xfrm>
            <a:off x="503237" y="1545957"/>
            <a:ext cx="9074150" cy="939600"/>
          </a:xfrm>
          <a:prstGeom prst="rect">
            <a:avLst/>
          </a:prstGeom>
        </p:spPr>
        <p:txBody>
          <a:bodyPr anchor="ctr"/>
          <a:lstStyle>
            <a:lvl1pPr algn="ctr" defTabSz="1006475" rtl="0" eaLnBrk="0" fontAlgn="base" hangingPunct="0">
              <a:spcBef>
                <a:spcPct val="0"/>
              </a:spcBef>
              <a:spcAft>
                <a:spcPct val="0"/>
              </a:spcAft>
              <a:defRPr sz="4900" kern="1200">
                <a:solidFill>
                  <a:schemeClr val="tx1"/>
                </a:solidFill>
                <a:latin typeface="+mj-lt"/>
                <a:ea typeface="+mj-ea"/>
                <a:cs typeface="+mj-cs"/>
              </a:defRPr>
            </a:lvl1pPr>
            <a:lvl2pPr algn="ctr" defTabSz="1006475" rtl="0" eaLnBrk="0" fontAlgn="base" hangingPunct="0">
              <a:spcBef>
                <a:spcPct val="0"/>
              </a:spcBef>
              <a:spcAft>
                <a:spcPct val="0"/>
              </a:spcAft>
              <a:defRPr sz="4900">
                <a:solidFill>
                  <a:schemeClr val="tx1"/>
                </a:solidFill>
                <a:latin typeface="Calibri" pitchFamily="34" charset="0"/>
              </a:defRPr>
            </a:lvl2pPr>
            <a:lvl3pPr algn="ctr" defTabSz="1006475" rtl="0" eaLnBrk="0" fontAlgn="base" hangingPunct="0">
              <a:spcBef>
                <a:spcPct val="0"/>
              </a:spcBef>
              <a:spcAft>
                <a:spcPct val="0"/>
              </a:spcAft>
              <a:defRPr sz="4900">
                <a:solidFill>
                  <a:schemeClr val="tx1"/>
                </a:solidFill>
                <a:latin typeface="Calibri" pitchFamily="34" charset="0"/>
              </a:defRPr>
            </a:lvl3pPr>
            <a:lvl4pPr algn="ctr" defTabSz="1006475" rtl="0" eaLnBrk="0" fontAlgn="base" hangingPunct="0">
              <a:spcBef>
                <a:spcPct val="0"/>
              </a:spcBef>
              <a:spcAft>
                <a:spcPct val="0"/>
              </a:spcAft>
              <a:defRPr sz="4900">
                <a:solidFill>
                  <a:schemeClr val="tx1"/>
                </a:solidFill>
                <a:latin typeface="Calibri" pitchFamily="34" charset="0"/>
              </a:defRPr>
            </a:lvl4pPr>
            <a:lvl5pPr algn="ctr" defTabSz="1006475" rtl="0" eaLnBrk="0" fontAlgn="base" hangingPunct="0">
              <a:spcBef>
                <a:spcPct val="0"/>
              </a:spcBef>
              <a:spcAft>
                <a:spcPct val="0"/>
              </a:spcAft>
              <a:defRPr sz="4900">
                <a:solidFill>
                  <a:schemeClr val="tx1"/>
                </a:solidFill>
                <a:latin typeface="Calibri" pitchFamily="34" charset="0"/>
              </a:defRPr>
            </a:lvl5pPr>
            <a:lvl6pPr marL="457200" algn="ctr" defTabSz="1006475" rtl="0" fontAlgn="base">
              <a:spcBef>
                <a:spcPct val="0"/>
              </a:spcBef>
              <a:spcAft>
                <a:spcPct val="0"/>
              </a:spcAft>
              <a:defRPr sz="4900">
                <a:solidFill>
                  <a:schemeClr val="tx1"/>
                </a:solidFill>
                <a:latin typeface="Calibri" pitchFamily="34" charset="0"/>
              </a:defRPr>
            </a:lvl6pPr>
            <a:lvl7pPr marL="914400" algn="ctr" defTabSz="1006475" rtl="0" fontAlgn="base">
              <a:spcBef>
                <a:spcPct val="0"/>
              </a:spcBef>
              <a:spcAft>
                <a:spcPct val="0"/>
              </a:spcAft>
              <a:defRPr sz="4900">
                <a:solidFill>
                  <a:schemeClr val="tx1"/>
                </a:solidFill>
                <a:latin typeface="Calibri" pitchFamily="34" charset="0"/>
              </a:defRPr>
            </a:lvl7pPr>
            <a:lvl8pPr marL="1371600" algn="ctr" defTabSz="1006475" rtl="0" fontAlgn="base">
              <a:spcBef>
                <a:spcPct val="0"/>
              </a:spcBef>
              <a:spcAft>
                <a:spcPct val="0"/>
              </a:spcAft>
              <a:defRPr sz="4900">
                <a:solidFill>
                  <a:schemeClr val="tx1"/>
                </a:solidFill>
                <a:latin typeface="Calibri" pitchFamily="34" charset="0"/>
              </a:defRPr>
            </a:lvl8pPr>
            <a:lvl9pPr marL="1828800" algn="ctr" defTabSz="1006475" rtl="0" fontAlgn="base">
              <a:spcBef>
                <a:spcPct val="0"/>
              </a:spcBef>
              <a:spcAft>
                <a:spcPct val="0"/>
              </a:spcAft>
              <a:defRPr sz="4900">
                <a:solidFill>
                  <a:schemeClr val="tx1"/>
                </a:solidFill>
                <a:latin typeface="Calibri" pitchFamily="34" charset="0"/>
              </a:defRPr>
            </a:lvl9pPr>
          </a:lstStyle>
          <a:p>
            <a:pPr algn="l">
              <a:lnSpc>
                <a:spcPct val="100000"/>
              </a:lnSpc>
              <a:buClrTx/>
              <a:buSzTx/>
              <a:buFontTx/>
            </a:pPr>
            <a:r>
              <a:rPr lang="pl-PL" altLang="pl-PL" sz="2800" b="1" cap="small" dirty="0" err="1" smtClean="0">
                <a:solidFill>
                  <a:schemeClr val="tx2">
                    <a:lumMod val="50000"/>
                  </a:schemeClr>
                </a:solidFill>
              </a:rPr>
              <a:t>Main</a:t>
            </a:r>
            <a:r>
              <a:rPr lang="pl-PL" altLang="pl-PL" sz="2800" b="1" cap="small" dirty="0" smtClean="0">
                <a:solidFill>
                  <a:schemeClr val="tx2">
                    <a:lumMod val="50000"/>
                  </a:schemeClr>
                </a:solidFill>
              </a:rPr>
              <a:t> </a:t>
            </a:r>
            <a:r>
              <a:rPr lang="pl-PL" altLang="pl-PL" sz="2800" b="1" cap="small" dirty="0" err="1" smtClean="0">
                <a:solidFill>
                  <a:schemeClr val="tx2">
                    <a:lumMod val="50000"/>
                  </a:schemeClr>
                </a:solidFill>
              </a:rPr>
              <a:t>objective</a:t>
            </a:r>
            <a:r>
              <a:rPr lang="pl-PL" altLang="pl-PL" sz="2800" b="1" cap="small" dirty="0" smtClean="0">
                <a:solidFill>
                  <a:schemeClr val="tx2">
                    <a:lumMod val="50000"/>
                  </a:schemeClr>
                </a:solidFill>
              </a:rPr>
              <a:t>: </a:t>
            </a:r>
            <a:endParaRPr lang="pl-PL" altLang="pl-PL" sz="2800" b="1" cap="small" dirty="0" smtClean="0">
              <a:solidFill>
                <a:schemeClr val="tx2">
                  <a:lumMod val="50000"/>
                </a:schemeClr>
              </a:solidFill>
            </a:endParaRPr>
          </a:p>
          <a:p>
            <a:pPr algn="l">
              <a:lnSpc>
                <a:spcPct val="100000"/>
              </a:lnSpc>
              <a:buClrTx/>
              <a:buSzTx/>
              <a:buFontTx/>
            </a:pPr>
            <a:r>
              <a:rPr lang="pl-PL" altLang="pl-PL" sz="2800" b="1" cap="small" dirty="0" err="1" smtClean="0">
                <a:solidFill>
                  <a:schemeClr val="tx2">
                    <a:lumMod val="50000"/>
                  </a:schemeClr>
                </a:solidFill>
              </a:rPr>
              <a:t>Reducing</a:t>
            </a:r>
            <a:r>
              <a:rPr lang="pl-PL" altLang="pl-PL" sz="2800" b="1" cap="small" dirty="0" smtClean="0">
                <a:solidFill>
                  <a:schemeClr val="tx2">
                    <a:lumMod val="50000"/>
                  </a:schemeClr>
                </a:solidFill>
              </a:rPr>
              <a:t> </a:t>
            </a:r>
            <a:r>
              <a:rPr lang="pl-PL" altLang="pl-PL" sz="2800" b="1" cap="small" dirty="0" err="1" smtClean="0">
                <a:solidFill>
                  <a:schemeClr val="tx2">
                    <a:lumMod val="50000"/>
                  </a:schemeClr>
                </a:solidFill>
              </a:rPr>
              <a:t>impact</a:t>
            </a:r>
            <a:r>
              <a:rPr lang="pl-PL" altLang="pl-PL" sz="2800" b="1" cap="small" dirty="0" smtClean="0">
                <a:solidFill>
                  <a:schemeClr val="tx2">
                    <a:lumMod val="50000"/>
                  </a:schemeClr>
                </a:solidFill>
              </a:rPr>
              <a:t> of </a:t>
            </a:r>
            <a:r>
              <a:rPr lang="pl-PL" altLang="pl-PL" sz="2800" b="1" cap="small" dirty="0" err="1" smtClean="0">
                <a:solidFill>
                  <a:schemeClr val="tx2">
                    <a:lumMod val="50000"/>
                  </a:schemeClr>
                </a:solidFill>
              </a:rPr>
              <a:t>shipping</a:t>
            </a:r>
            <a:r>
              <a:rPr lang="pl-PL" altLang="pl-PL" sz="2800" b="1" cap="small" dirty="0" smtClean="0">
                <a:solidFill>
                  <a:schemeClr val="tx2">
                    <a:lumMod val="50000"/>
                  </a:schemeClr>
                </a:solidFill>
              </a:rPr>
              <a:t> and </a:t>
            </a:r>
            <a:r>
              <a:rPr lang="pl-PL" altLang="pl-PL" sz="2800" b="1" cap="small" dirty="0" err="1" smtClean="0">
                <a:solidFill>
                  <a:schemeClr val="tx2">
                    <a:lumMod val="50000"/>
                  </a:schemeClr>
                </a:solidFill>
              </a:rPr>
              <a:t>ports</a:t>
            </a:r>
            <a:r>
              <a:rPr lang="pl-PL" altLang="pl-PL" sz="2800" b="1" cap="small" dirty="0" smtClean="0">
                <a:solidFill>
                  <a:schemeClr val="tx2">
                    <a:lumMod val="50000"/>
                  </a:schemeClr>
                </a:solidFill>
              </a:rPr>
              <a:t> on the environment</a:t>
            </a:r>
            <a:endParaRPr lang="pl-PL" sz="2800" cap="small"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ytuł 2"/>
          <p:cNvSpPr>
            <a:spLocks noGrp="1"/>
          </p:cNvSpPr>
          <p:nvPr>
            <p:ph type="title"/>
          </p:nvPr>
        </p:nvSpPr>
        <p:spPr>
          <a:xfrm>
            <a:off x="503237" y="1545957"/>
            <a:ext cx="9073579" cy="937736"/>
          </a:xfrm>
        </p:spPr>
        <p:txBody>
          <a:bodyPr/>
          <a:lstStyle/>
          <a:p>
            <a:pPr lvl="1" algn="l"/>
            <a:r>
              <a:rPr lang="en-GB" sz="2800" b="1" cap="small" dirty="0" smtClean="0"/>
              <a:t>Policy </a:t>
            </a:r>
            <a:r>
              <a:rPr lang="en-GB" sz="2800" b="1" cap="small" dirty="0"/>
              <a:t>and Regulation </a:t>
            </a:r>
            <a:r>
              <a:rPr lang="en-GB" sz="2800" b="1" cap="small" dirty="0" smtClean="0"/>
              <a:t>Context</a:t>
            </a:r>
            <a:r>
              <a:rPr lang="pl-PL" sz="2800" b="1" cap="small" dirty="0" smtClean="0"/>
              <a:t>: </a:t>
            </a:r>
            <a:r>
              <a:rPr lang="en-GB" altLang="pl-PL" sz="2600" b="1" cap="small" dirty="0" smtClean="0">
                <a:solidFill>
                  <a:prstClr val="black"/>
                </a:solidFill>
                <a:latin typeface="Arial" charset="0"/>
                <a:ea typeface="Microsoft YaHei" pitchFamily="34" charset="-122"/>
              </a:rPr>
              <a:t>Port </a:t>
            </a:r>
            <a:r>
              <a:rPr lang="en-GB" altLang="pl-PL" sz="2600" b="1" cap="small" dirty="0">
                <a:solidFill>
                  <a:prstClr val="black"/>
                </a:solidFill>
                <a:latin typeface="Arial" charset="0"/>
                <a:ea typeface="Microsoft YaHei" pitchFamily="34" charset="-122"/>
              </a:rPr>
              <a:t>reception facilities for sewage from passenger </a:t>
            </a:r>
            <a:r>
              <a:rPr lang="en-GB" altLang="pl-PL" sz="2600" b="1" cap="small" dirty="0" smtClean="0">
                <a:solidFill>
                  <a:prstClr val="black"/>
                </a:solidFill>
                <a:latin typeface="Arial" charset="0"/>
                <a:ea typeface="Microsoft YaHei" pitchFamily="34" charset="-122"/>
              </a:rPr>
              <a:t>ships</a:t>
            </a:r>
            <a:endParaRPr lang="pl-PL" b="1" dirty="0"/>
          </a:p>
        </p:txBody>
      </p:sp>
      <p:sp>
        <p:nvSpPr>
          <p:cNvPr id="4" name="Symbol zastępczy zawartości 3"/>
          <p:cNvSpPr>
            <a:spLocks noGrp="1"/>
          </p:cNvSpPr>
          <p:nvPr>
            <p:ph idx="1"/>
          </p:nvPr>
        </p:nvSpPr>
        <p:spPr>
          <a:xfrm>
            <a:off x="503237" y="2627709"/>
            <a:ext cx="9073579" cy="4835840"/>
          </a:xfrm>
        </p:spPr>
        <p:txBody>
          <a:bodyPr/>
          <a:lstStyle/>
          <a:p>
            <a:pPr marL="285750" lvl="0" indent="-285750" defTabSz="442913" eaLnBrk="1">
              <a:lnSpc>
                <a:spcPct val="93000"/>
              </a:lnSpc>
              <a:spcBef>
                <a:spcPct val="0"/>
              </a:spcBef>
              <a:buClr>
                <a:srgbClr val="000000"/>
              </a:buClr>
              <a:buSzPct val="100000"/>
              <a:buFont typeface="Arial" panose="020B0604020202020204" pitchFamily="34" charset="0"/>
              <a:buChar char="•"/>
            </a:pPr>
            <a:r>
              <a:rPr lang="en-GB" sz="2600" dirty="0" smtClean="0">
                <a:solidFill>
                  <a:prstClr val="black"/>
                </a:solidFill>
                <a:ea typeface="Microsoft YaHei" pitchFamily="34" charset="-122"/>
              </a:rPr>
              <a:t>IMO </a:t>
            </a:r>
            <a:r>
              <a:rPr lang="en-GB" sz="2600" dirty="0">
                <a:solidFill>
                  <a:prstClr val="black"/>
                </a:solidFill>
                <a:ea typeface="Microsoft YaHei" pitchFamily="34" charset="-122"/>
              </a:rPr>
              <a:t>resolution amending the Annex IV of the MARPOL Convention. </a:t>
            </a:r>
            <a:endParaRPr lang="pl-PL" sz="2600" dirty="0">
              <a:solidFill>
                <a:prstClr val="black"/>
              </a:solidFill>
              <a:ea typeface="Microsoft YaHei" pitchFamily="34" charset="-122"/>
            </a:endParaRPr>
          </a:p>
          <a:p>
            <a:pPr marL="1103313" lvl="1" indent="-285750" defTabSz="442913" eaLnBrk="1">
              <a:lnSpc>
                <a:spcPct val="93000"/>
              </a:lnSpc>
              <a:spcBef>
                <a:spcPct val="0"/>
              </a:spcBef>
              <a:buClr>
                <a:srgbClr val="000000"/>
              </a:buClr>
              <a:buSzPct val="100000"/>
              <a:buFont typeface="Arial" panose="020B0604020202020204" pitchFamily="34" charset="0"/>
              <a:buChar char="•"/>
            </a:pPr>
            <a:r>
              <a:rPr lang="pl-PL" sz="2200" dirty="0">
                <a:solidFill>
                  <a:prstClr val="black"/>
                </a:solidFill>
                <a:ea typeface="Microsoft YaHei" pitchFamily="34" charset="-122"/>
              </a:rPr>
              <a:t>A</a:t>
            </a:r>
            <a:r>
              <a:rPr lang="en-GB" sz="2200" dirty="0" err="1">
                <a:solidFill>
                  <a:prstClr val="black"/>
                </a:solidFill>
                <a:ea typeface="Microsoft YaHei" pitchFamily="34" charset="-122"/>
              </a:rPr>
              <a:t>ll</a:t>
            </a:r>
            <a:r>
              <a:rPr lang="en-GB" sz="2200" dirty="0">
                <a:solidFill>
                  <a:prstClr val="black"/>
                </a:solidFill>
                <a:ea typeface="Microsoft YaHei" pitchFamily="34" charset="-122"/>
              </a:rPr>
              <a:t> passenger ships (cruises, ferries) sailing in the Baltic Sea will be obliged to treat the waste water on-board or discharge the waste in the ports. </a:t>
            </a:r>
            <a:endParaRPr lang="pl-PL" sz="2200" dirty="0">
              <a:solidFill>
                <a:prstClr val="black"/>
              </a:solidFill>
              <a:ea typeface="Microsoft YaHei" pitchFamily="34" charset="-122"/>
            </a:endParaRPr>
          </a:p>
          <a:p>
            <a:pPr marL="1103313" lvl="1" indent="-285750" defTabSz="442913" eaLnBrk="1">
              <a:lnSpc>
                <a:spcPct val="93000"/>
              </a:lnSpc>
              <a:spcBef>
                <a:spcPct val="0"/>
              </a:spcBef>
              <a:buClr>
                <a:srgbClr val="000000"/>
              </a:buClr>
              <a:buSzPct val="100000"/>
              <a:buFont typeface="Arial" panose="020B0604020202020204" pitchFamily="34" charset="0"/>
              <a:buChar char="•"/>
            </a:pPr>
            <a:r>
              <a:rPr lang="pl-PL" sz="2200" dirty="0" smtClean="0">
                <a:solidFill>
                  <a:prstClr val="black"/>
                </a:solidFill>
                <a:ea typeface="Microsoft YaHei" pitchFamily="34" charset="-122"/>
              </a:rPr>
              <a:t>1</a:t>
            </a:r>
            <a:r>
              <a:rPr lang="pl-PL" sz="2200" baseline="30000" dirty="0" smtClean="0">
                <a:solidFill>
                  <a:prstClr val="black"/>
                </a:solidFill>
                <a:ea typeface="Microsoft YaHei" pitchFamily="34" charset="-122"/>
              </a:rPr>
              <a:t>st</a:t>
            </a:r>
            <a:r>
              <a:rPr lang="en-GB" sz="2200" dirty="0" smtClean="0">
                <a:solidFill>
                  <a:prstClr val="black"/>
                </a:solidFill>
                <a:ea typeface="Microsoft YaHei" pitchFamily="34" charset="-122"/>
              </a:rPr>
              <a:t> </a:t>
            </a:r>
            <a:r>
              <a:rPr lang="en-GB" sz="2200" dirty="0" smtClean="0">
                <a:solidFill>
                  <a:prstClr val="black"/>
                </a:solidFill>
                <a:ea typeface="Microsoft YaHei" pitchFamily="34" charset="-122"/>
              </a:rPr>
              <a:t>J</a:t>
            </a:r>
            <a:r>
              <a:rPr lang="pl-PL" sz="2200" dirty="0" err="1" smtClean="0">
                <a:solidFill>
                  <a:prstClr val="black"/>
                </a:solidFill>
                <a:ea typeface="Microsoft YaHei" pitchFamily="34" charset="-122"/>
              </a:rPr>
              <a:t>uly</a:t>
            </a:r>
            <a:r>
              <a:rPr lang="en-GB" sz="2200" dirty="0" smtClean="0">
                <a:solidFill>
                  <a:prstClr val="black"/>
                </a:solidFill>
                <a:ea typeface="Microsoft YaHei" pitchFamily="34" charset="-122"/>
              </a:rPr>
              <a:t> </a:t>
            </a:r>
            <a:r>
              <a:rPr lang="en-GB" sz="2200" dirty="0">
                <a:solidFill>
                  <a:prstClr val="black"/>
                </a:solidFill>
                <a:ea typeface="Microsoft YaHei" pitchFamily="34" charset="-122"/>
              </a:rPr>
              <a:t>2019 </a:t>
            </a:r>
            <a:r>
              <a:rPr lang="pl-PL" sz="2200" dirty="0">
                <a:solidFill>
                  <a:prstClr val="black"/>
                </a:solidFill>
                <a:ea typeface="Microsoft YaHei" pitchFamily="34" charset="-122"/>
              </a:rPr>
              <a:t>– </a:t>
            </a:r>
            <a:r>
              <a:rPr lang="pl-PL" sz="2200" dirty="0" err="1">
                <a:solidFill>
                  <a:prstClr val="black"/>
                </a:solidFill>
                <a:ea typeface="Microsoft YaHei" pitchFamily="34" charset="-122"/>
              </a:rPr>
              <a:t>prohibited</a:t>
            </a:r>
            <a:r>
              <a:rPr lang="pl-PL" sz="2200" dirty="0">
                <a:solidFill>
                  <a:prstClr val="black"/>
                </a:solidFill>
                <a:ea typeface="Microsoft YaHei" pitchFamily="34" charset="-122"/>
              </a:rPr>
              <a:t> </a:t>
            </a:r>
            <a:r>
              <a:rPr lang="en-GB" sz="2200" dirty="0">
                <a:solidFill>
                  <a:prstClr val="black"/>
                </a:solidFill>
                <a:ea typeface="Microsoft YaHei" pitchFamily="34" charset="-122"/>
              </a:rPr>
              <a:t>discharge from </a:t>
            </a:r>
            <a:r>
              <a:rPr lang="en-GB" sz="2200" b="1" dirty="0">
                <a:solidFill>
                  <a:prstClr val="black"/>
                </a:solidFill>
                <a:ea typeface="Microsoft YaHei" pitchFamily="34" charset="-122"/>
              </a:rPr>
              <a:t>new passenger </a:t>
            </a:r>
            <a:r>
              <a:rPr lang="en-GB" sz="2200" b="1" dirty="0" smtClean="0">
                <a:solidFill>
                  <a:prstClr val="black"/>
                </a:solidFill>
                <a:ea typeface="Microsoft YaHei" pitchFamily="34" charset="-122"/>
              </a:rPr>
              <a:t>ships</a:t>
            </a:r>
            <a:endParaRPr lang="pl-PL" sz="2200" b="1" dirty="0">
              <a:solidFill>
                <a:prstClr val="black"/>
              </a:solidFill>
              <a:ea typeface="Microsoft YaHei" pitchFamily="34" charset="-122"/>
            </a:endParaRPr>
          </a:p>
          <a:p>
            <a:pPr marL="1103313" lvl="1" indent="-285750" defTabSz="442913" eaLnBrk="1">
              <a:lnSpc>
                <a:spcPct val="93000"/>
              </a:lnSpc>
              <a:spcBef>
                <a:spcPct val="0"/>
              </a:spcBef>
              <a:buClr>
                <a:srgbClr val="000000"/>
              </a:buClr>
              <a:buSzPct val="100000"/>
              <a:buFont typeface="Arial" panose="020B0604020202020204" pitchFamily="34" charset="0"/>
              <a:buChar char="•"/>
            </a:pPr>
            <a:r>
              <a:rPr lang="en-GB" sz="2200" dirty="0">
                <a:solidFill>
                  <a:prstClr val="black"/>
                </a:solidFill>
                <a:ea typeface="Microsoft YaHei" pitchFamily="34" charset="-122"/>
              </a:rPr>
              <a:t>1</a:t>
            </a:r>
            <a:r>
              <a:rPr lang="en-GB" sz="2200" baseline="30000" dirty="0">
                <a:solidFill>
                  <a:prstClr val="black"/>
                </a:solidFill>
                <a:ea typeface="Microsoft YaHei" pitchFamily="34" charset="-122"/>
              </a:rPr>
              <a:t>st</a:t>
            </a:r>
            <a:r>
              <a:rPr lang="en-GB" sz="2200" dirty="0">
                <a:solidFill>
                  <a:prstClr val="black"/>
                </a:solidFill>
                <a:ea typeface="Microsoft YaHei" pitchFamily="34" charset="-122"/>
              </a:rPr>
              <a:t>  </a:t>
            </a:r>
            <a:r>
              <a:rPr lang="en-GB" sz="2200" dirty="0" smtClean="0">
                <a:solidFill>
                  <a:prstClr val="black"/>
                </a:solidFill>
                <a:ea typeface="Microsoft YaHei" pitchFamily="34" charset="-122"/>
              </a:rPr>
              <a:t>J</a:t>
            </a:r>
            <a:r>
              <a:rPr lang="pl-PL" sz="2200" dirty="0" err="1" smtClean="0">
                <a:solidFill>
                  <a:prstClr val="black"/>
                </a:solidFill>
                <a:ea typeface="Microsoft YaHei" pitchFamily="34" charset="-122"/>
              </a:rPr>
              <a:t>uly</a:t>
            </a:r>
            <a:r>
              <a:rPr lang="en-GB" sz="2200" dirty="0" smtClean="0">
                <a:solidFill>
                  <a:prstClr val="black"/>
                </a:solidFill>
                <a:ea typeface="Microsoft YaHei" pitchFamily="34" charset="-122"/>
              </a:rPr>
              <a:t> </a:t>
            </a:r>
            <a:r>
              <a:rPr lang="en-GB" sz="2200" dirty="0">
                <a:solidFill>
                  <a:prstClr val="black"/>
                </a:solidFill>
                <a:ea typeface="Microsoft YaHei" pitchFamily="34" charset="-122"/>
              </a:rPr>
              <a:t>2021</a:t>
            </a:r>
            <a:r>
              <a:rPr lang="pl-PL" sz="2200" dirty="0">
                <a:solidFill>
                  <a:prstClr val="black"/>
                </a:solidFill>
                <a:ea typeface="Microsoft YaHei" pitchFamily="34" charset="-122"/>
              </a:rPr>
              <a:t>- </a:t>
            </a:r>
            <a:r>
              <a:rPr lang="pl-PL" sz="2200" dirty="0" err="1">
                <a:solidFill>
                  <a:prstClr val="black"/>
                </a:solidFill>
                <a:ea typeface="Microsoft YaHei" pitchFamily="34" charset="-122"/>
              </a:rPr>
              <a:t>prohibited</a:t>
            </a:r>
            <a:r>
              <a:rPr lang="pl-PL" sz="2200" dirty="0">
                <a:solidFill>
                  <a:prstClr val="black"/>
                </a:solidFill>
                <a:ea typeface="Microsoft YaHei" pitchFamily="34" charset="-122"/>
              </a:rPr>
              <a:t> </a:t>
            </a:r>
            <a:r>
              <a:rPr lang="en-GB" sz="2200" dirty="0">
                <a:solidFill>
                  <a:prstClr val="black"/>
                </a:solidFill>
                <a:ea typeface="Microsoft YaHei" pitchFamily="34" charset="-122"/>
              </a:rPr>
              <a:t>discharge from </a:t>
            </a:r>
            <a:r>
              <a:rPr lang="en-GB" sz="2200" b="1" dirty="0">
                <a:solidFill>
                  <a:prstClr val="black"/>
                </a:solidFill>
                <a:ea typeface="Microsoft YaHei" pitchFamily="34" charset="-122"/>
              </a:rPr>
              <a:t>existing passenger ships. </a:t>
            </a:r>
            <a:endParaRPr lang="pl-PL" sz="2200" b="1" dirty="0">
              <a:solidFill>
                <a:prstClr val="black"/>
              </a:solidFill>
              <a:ea typeface="Microsoft YaHei" pitchFamily="34" charset="-122"/>
            </a:endParaRPr>
          </a:p>
          <a:p>
            <a:pPr lvl="0" defTabSz="442913" eaLnBrk="1">
              <a:lnSpc>
                <a:spcPct val="93000"/>
              </a:lnSpc>
              <a:spcBef>
                <a:spcPct val="0"/>
              </a:spcBef>
              <a:buClr>
                <a:srgbClr val="000000"/>
              </a:buClr>
              <a:buSzPct val="100000"/>
            </a:pPr>
            <a:endParaRPr lang="pl-PL" sz="1800" dirty="0">
              <a:solidFill>
                <a:prstClr val="black"/>
              </a:solidFill>
              <a:latin typeface="Arial" charset="0"/>
              <a:ea typeface="Microsoft YaHei" pitchFamily="34" charset="-122"/>
            </a:endParaRPr>
          </a:p>
          <a:p>
            <a:endParaRPr lang="pl-PL" dirty="0"/>
          </a:p>
        </p:txBody>
      </p:sp>
    </p:spTree>
    <p:extLst>
      <p:ext uri="{BB962C8B-B14F-4D97-AF65-F5344CB8AC3E}">
        <p14:creationId xmlns:p14="http://schemas.microsoft.com/office/powerpoint/2010/main" val="3042627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lvl="1" algn="l"/>
            <a:r>
              <a:rPr lang="en-GB" sz="2800" b="1" cap="small" dirty="0" smtClean="0"/>
              <a:t>Policy </a:t>
            </a:r>
            <a:r>
              <a:rPr lang="en-GB" sz="2800" b="1" cap="small" dirty="0"/>
              <a:t>and Regulation </a:t>
            </a:r>
            <a:r>
              <a:rPr lang="en-GB" sz="2800" b="1" cap="small" dirty="0" smtClean="0"/>
              <a:t>Context</a:t>
            </a:r>
            <a:r>
              <a:rPr lang="pl-PL" sz="2800" b="1" cap="small" dirty="0" smtClean="0"/>
              <a:t>:</a:t>
            </a:r>
            <a:r>
              <a:rPr lang="en-GB" sz="2800" b="1" cap="small" dirty="0" smtClean="0"/>
              <a:t> </a:t>
            </a:r>
            <a:r>
              <a:rPr lang="en-GB" altLang="pl-PL" sz="2800" b="1" cap="small" dirty="0"/>
              <a:t>Liquefied Natural Gas (LNG) bunkering infrastructure</a:t>
            </a:r>
            <a:r>
              <a:rPr lang="pl-PL" altLang="pl-PL" sz="2800" b="1" cap="small" dirty="0"/>
              <a:t> &amp; w</a:t>
            </a:r>
            <a:r>
              <a:rPr lang="en-GB" altLang="pl-PL" sz="2800" b="1" cap="small" dirty="0" err="1"/>
              <a:t>aste</a:t>
            </a:r>
            <a:r>
              <a:rPr lang="en-GB" altLang="pl-PL" sz="2800" b="1" cap="small" dirty="0"/>
              <a:t> from scrubbers in </a:t>
            </a:r>
            <a:r>
              <a:rPr lang="en-GB" altLang="pl-PL" sz="2800" b="1" cap="small" dirty="0" smtClean="0"/>
              <a:t>ports</a:t>
            </a:r>
            <a:endParaRPr lang="pl-PL" sz="2800" b="1" dirty="0"/>
          </a:p>
        </p:txBody>
      </p:sp>
      <p:sp>
        <p:nvSpPr>
          <p:cNvPr id="3" name="Symbol zastępczy zawartości 2"/>
          <p:cNvSpPr>
            <a:spLocks noGrp="1"/>
          </p:cNvSpPr>
          <p:nvPr>
            <p:ph idx="1"/>
          </p:nvPr>
        </p:nvSpPr>
        <p:spPr/>
        <p:txBody>
          <a:bodyPr/>
          <a:lstStyle/>
          <a:p>
            <a:pPr marL="285750" indent="-285750">
              <a:spcBef>
                <a:spcPts val="600"/>
              </a:spcBef>
              <a:spcAft>
                <a:spcPts val="600"/>
              </a:spcAft>
              <a:buFont typeface="Arial" panose="020B0604020202020204" pitchFamily="34" charset="0"/>
              <a:buChar char="•"/>
            </a:pPr>
            <a:r>
              <a:rPr lang="en-GB" sz="2600" dirty="0" smtClean="0"/>
              <a:t>Annex </a:t>
            </a:r>
            <a:r>
              <a:rPr lang="en-GB" sz="2600" dirty="0"/>
              <a:t>VI of MARPOL Convention 73/78 and </a:t>
            </a:r>
            <a:endParaRPr lang="pl-PL" sz="2600" dirty="0"/>
          </a:p>
          <a:p>
            <a:pPr marL="285750" indent="-285750">
              <a:spcBef>
                <a:spcPts val="600"/>
              </a:spcBef>
              <a:spcAft>
                <a:spcPts val="600"/>
              </a:spcAft>
              <a:buFont typeface="Arial" panose="020B0604020202020204" pitchFamily="34" charset="0"/>
              <a:buChar char="•"/>
            </a:pPr>
            <a:r>
              <a:rPr lang="en-GB" sz="2600" dirty="0"/>
              <a:t>Sulphur Directive (Directive 33/2012/EU). </a:t>
            </a:r>
            <a:endParaRPr lang="pl-PL" sz="2600" dirty="0" smtClean="0"/>
          </a:p>
          <a:p>
            <a:pPr marL="1103313" lvl="1" indent="-285750">
              <a:spcBef>
                <a:spcPts val="600"/>
              </a:spcBef>
              <a:spcAft>
                <a:spcPts val="600"/>
              </a:spcAft>
              <a:buFont typeface="Arial" panose="020B0604020202020204" pitchFamily="34" charset="0"/>
              <a:buChar char="•"/>
            </a:pPr>
            <a:r>
              <a:rPr lang="en-GB" sz="2200" dirty="0"/>
              <a:t>January</a:t>
            </a:r>
            <a:r>
              <a:rPr lang="pl-PL" sz="2200" dirty="0"/>
              <a:t>, </a:t>
            </a:r>
            <a:r>
              <a:rPr lang="en-GB" sz="2200" dirty="0"/>
              <a:t>1</a:t>
            </a:r>
            <a:r>
              <a:rPr lang="en-GB" sz="2200" baseline="30000" dirty="0"/>
              <a:t>st</a:t>
            </a:r>
            <a:r>
              <a:rPr lang="en-GB" sz="2200" dirty="0"/>
              <a:t>  2015 the stricter limits of sulphur content in marine fuels within SECA are in force </a:t>
            </a:r>
            <a:endParaRPr lang="pl-PL" sz="2200" dirty="0"/>
          </a:p>
          <a:p>
            <a:pPr marL="285750" indent="-285750">
              <a:spcBef>
                <a:spcPts val="600"/>
              </a:spcBef>
              <a:spcAft>
                <a:spcPts val="600"/>
              </a:spcAft>
              <a:buFont typeface="Arial" panose="020B0604020202020204" pitchFamily="34" charset="0"/>
              <a:buChar char="•"/>
            </a:pPr>
            <a:r>
              <a:rPr lang="en-GB" sz="2600" dirty="0" smtClean="0"/>
              <a:t>Directive </a:t>
            </a:r>
            <a:r>
              <a:rPr lang="en-GB" sz="2600" dirty="0"/>
              <a:t>on the deployment of alternative fuels infrastructure (Directive 2014/94/EU</a:t>
            </a:r>
            <a:r>
              <a:rPr lang="en-GB" sz="2600" dirty="0" smtClean="0"/>
              <a:t>).</a:t>
            </a:r>
            <a:r>
              <a:rPr lang="pl-PL" sz="2600" dirty="0"/>
              <a:t> </a:t>
            </a:r>
            <a:endParaRPr lang="pl-PL" sz="2600" dirty="0">
              <a:solidFill>
                <a:prstClr val="black"/>
              </a:solidFill>
            </a:endParaRPr>
          </a:p>
        </p:txBody>
      </p:sp>
    </p:spTree>
    <p:extLst>
      <p:ext uri="{BB962C8B-B14F-4D97-AF65-F5344CB8AC3E}">
        <p14:creationId xmlns:p14="http://schemas.microsoft.com/office/powerpoint/2010/main" val="3772828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0625"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descr="C:\Users\Marta\Desktop\COMMUNICATION\bpo-syg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6463" y="6556375"/>
            <a:ext cx="15541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p:cNvSpPr>
            <a:spLocks noGrp="1"/>
          </p:cNvSpPr>
          <p:nvPr>
            <p:ph type="title"/>
          </p:nvPr>
        </p:nvSpPr>
        <p:spPr/>
        <p:txBody>
          <a:bodyPr/>
          <a:lstStyle/>
          <a:p>
            <a:pPr lvl="0" algn="l"/>
            <a:r>
              <a:rPr lang="en-GB" sz="2800" b="1" cap="small" dirty="0" smtClean="0"/>
              <a:t>Policy </a:t>
            </a:r>
            <a:r>
              <a:rPr lang="en-GB" sz="2800" b="1" cap="small" dirty="0"/>
              <a:t>and </a:t>
            </a:r>
            <a:r>
              <a:rPr lang="en-GB" sz="2800" b="1" cap="small" dirty="0" err="1" smtClean="0"/>
              <a:t>Regulatio</a:t>
            </a:r>
            <a:r>
              <a:rPr lang="pl-PL" sz="2800" b="1" cap="small" dirty="0" smtClean="0"/>
              <a:t>n </a:t>
            </a:r>
            <a:r>
              <a:rPr lang="en-GB" sz="2800" b="1" cap="small" dirty="0" smtClean="0"/>
              <a:t>Context</a:t>
            </a:r>
            <a:r>
              <a:rPr lang="pl-PL" sz="2800" b="1" cap="small" dirty="0" smtClean="0"/>
              <a:t>: </a:t>
            </a:r>
            <a:r>
              <a:rPr lang="en-GB" sz="2800" b="1" cap="small" dirty="0" smtClean="0"/>
              <a:t>On</a:t>
            </a:r>
            <a:r>
              <a:rPr lang="pl-PL" sz="2800" b="1" cap="small" dirty="0"/>
              <a:t>-</a:t>
            </a:r>
            <a:r>
              <a:rPr lang="en-GB" sz="2800" b="1" cap="small" dirty="0"/>
              <a:t>shore power </a:t>
            </a:r>
            <a:r>
              <a:rPr lang="en-GB" sz="2800" b="1" cap="small" dirty="0" smtClean="0"/>
              <a:t>supply</a:t>
            </a:r>
            <a:endParaRPr lang="pl-PL" sz="2800" b="1" cap="small" dirty="0"/>
          </a:p>
        </p:txBody>
      </p:sp>
      <p:sp>
        <p:nvSpPr>
          <p:cNvPr id="3" name="Symbol zastępczy zawartości 2"/>
          <p:cNvSpPr>
            <a:spLocks noGrp="1"/>
          </p:cNvSpPr>
          <p:nvPr>
            <p:ph idx="1"/>
          </p:nvPr>
        </p:nvSpPr>
        <p:spPr/>
        <p:txBody>
          <a:bodyPr/>
          <a:lstStyle/>
          <a:p>
            <a:pPr marL="285750" indent="-285750">
              <a:buFont typeface="Arial" panose="020B0604020202020204" pitchFamily="34" charset="0"/>
              <a:buChar char="•"/>
            </a:pPr>
            <a:r>
              <a:rPr lang="en-GB" sz="2600" dirty="0" smtClean="0"/>
              <a:t>Directive </a:t>
            </a:r>
            <a:r>
              <a:rPr lang="en-GB" sz="2600" dirty="0"/>
              <a:t>on the deployment of alternative fuels infrastructure (Directive 2014/94/EU</a:t>
            </a:r>
            <a:r>
              <a:rPr lang="en-GB" sz="2600" dirty="0" smtClean="0"/>
              <a:t>).</a:t>
            </a:r>
            <a:endParaRPr lang="pl-PL" sz="2600" dirty="0"/>
          </a:p>
          <a:p>
            <a:pPr marL="1103313" lvl="1" indent="-285750">
              <a:buFont typeface="Arial" panose="020B0604020202020204" pitchFamily="34" charset="0"/>
              <a:buChar char="•"/>
            </a:pPr>
            <a:r>
              <a:rPr lang="en-GB" sz="2200" dirty="0" smtClean="0"/>
              <a:t>According </a:t>
            </a:r>
            <a:r>
              <a:rPr lang="en-GB" sz="2200" dirty="0"/>
              <a:t>to the directive shore-side electricity supply shall be installed as a priority in ports of the TEN-T Core Network, and in other ports, by 31</a:t>
            </a:r>
            <a:r>
              <a:rPr lang="en-GB" sz="2200" baseline="30000" dirty="0"/>
              <a:t>st</a:t>
            </a:r>
            <a:r>
              <a:rPr lang="en-GB" sz="2200" dirty="0"/>
              <a:t> December 2025, unless there is no demand and the costs are disproportionate to the benefits. </a:t>
            </a:r>
            <a:endParaRPr lang="pl-PL" sz="2200" dirty="0" smtClean="0"/>
          </a:p>
          <a:p>
            <a:pPr marL="285750" indent="-285750">
              <a:buFont typeface="Arial" panose="020B0604020202020204" pitchFamily="34" charset="0"/>
              <a:buChar char="•"/>
            </a:pPr>
            <a:r>
              <a:rPr lang="en-GB" sz="2600" dirty="0" smtClean="0"/>
              <a:t>Power </a:t>
            </a:r>
            <a:r>
              <a:rPr lang="en-GB" sz="2600" dirty="0"/>
              <a:t>installation in ports would allow ships</a:t>
            </a:r>
            <a:r>
              <a:rPr lang="pl-PL" sz="2600" dirty="0"/>
              <a:t>’</a:t>
            </a:r>
            <a:r>
              <a:rPr lang="en-GB" sz="2600" dirty="0"/>
              <a:t> </a:t>
            </a:r>
            <a:r>
              <a:rPr lang="pl-PL" sz="2600" dirty="0" err="1"/>
              <a:t>conection</a:t>
            </a:r>
            <a:r>
              <a:rPr lang="pl-PL" sz="2600" dirty="0"/>
              <a:t> </a:t>
            </a:r>
            <a:r>
              <a:rPr lang="en-GB" sz="2600" dirty="0"/>
              <a:t>to onshore power and significantly contribute to reducing the emissions from auxiliary engines whilst berthed. </a:t>
            </a:r>
            <a:endParaRPr lang="pl-PL" sz="2600" dirty="0"/>
          </a:p>
          <a:p>
            <a:pPr marL="285750" indent="-285750">
              <a:buFont typeface="Arial" panose="020B0604020202020204" pitchFamily="34" charset="0"/>
              <a:buChar char="•"/>
            </a:pPr>
            <a:endParaRPr lang="pl-PL" sz="2600" dirty="0">
              <a:solidFill>
                <a:prstClr val="black"/>
              </a:solidFill>
            </a:endParaRPr>
          </a:p>
        </p:txBody>
      </p:sp>
    </p:spTree>
    <p:extLst>
      <p:ext uri="{BB962C8B-B14F-4D97-AF65-F5344CB8AC3E}">
        <p14:creationId xmlns:p14="http://schemas.microsoft.com/office/powerpoint/2010/main" val="584655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ea typeface="Microsoft YaHei"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ea typeface="Microsoft YaHei"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a:themeElements>
    <a:clrScheme name="DNV powerpoint">
      <a:dk1>
        <a:srgbClr val="333333"/>
      </a:dk1>
      <a:lt1>
        <a:srgbClr val="FFFFFF"/>
      </a:lt1>
      <a:dk2>
        <a:srgbClr val="0F204B"/>
      </a:dk2>
      <a:lt2>
        <a:srgbClr val="C8C8C8"/>
      </a:lt2>
      <a:accent1>
        <a:srgbClr val="99D6F0"/>
      </a:accent1>
      <a:accent2>
        <a:srgbClr val="3F9C35"/>
      </a:accent2>
      <a:accent3>
        <a:srgbClr val="003591"/>
      </a:accent3>
      <a:accent4>
        <a:srgbClr val="009FDA"/>
      </a:accent4>
      <a:accent5>
        <a:srgbClr val="66C5E9"/>
      </a:accent5>
      <a:accent6>
        <a:srgbClr val="FECB00"/>
      </a:accent6>
      <a:hlink>
        <a:srgbClr val="003591"/>
      </a:hlink>
      <a:folHlink>
        <a:srgbClr val="6E5091"/>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w="9525">
          <a:solidFill>
            <a:schemeClr val="accent4"/>
          </a:solidFill>
        </a:ln>
      </a:spPr>
      <a:bodyPr rtlCol="0" anchor="ctr"/>
      <a:lstStyle>
        <a:defPPr algn="ctr">
          <a:lnSpc>
            <a:spcPct val="113000"/>
          </a:lnSpc>
          <a:spcBef>
            <a:spcPts val="600"/>
          </a:spcBef>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33333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113000"/>
          </a:lnSpc>
          <a:spcBef>
            <a:spcPts val="600"/>
          </a:spcBef>
          <a:defRPr sz="1600" dirty="0" err="1" smtClean="0">
            <a:solidFill>
              <a:srgbClr val="333333"/>
            </a:solidFill>
          </a:defRPr>
        </a:defPPr>
      </a:lstStyle>
    </a:txDef>
  </a:objectDefaults>
  <a:extraClrSchemeLst/>
</a:theme>
</file>

<file path=ppt/theme/theme3.xml><?xml version="1.0" encoding="utf-8"?>
<a:theme xmlns:a="http://schemas.openxmlformats.org/drawingml/2006/main" name="1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10114</TotalTime>
  <Words>1132</Words>
  <Application>Microsoft Office PowerPoint</Application>
  <PresentationFormat>Niestandardowy</PresentationFormat>
  <Paragraphs>131</Paragraphs>
  <Slides>19</Slides>
  <Notes>0</Notes>
  <HiddenSlides>0</HiddenSlides>
  <MMClips>0</MMClips>
  <ScaleCrop>false</ScaleCrop>
  <HeadingPairs>
    <vt:vector size="4" baseType="variant">
      <vt:variant>
        <vt:lpstr>Motyw</vt:lpstr>
      </vt:variant>
      <vt:variant>
        <vt:i4>3</vt:i4>
      </vt:variant>
      <vt:variant>
        <vt:lpstr>Tytuły slajdów</vt:lpstr>
      </vt:variant>
      <vt:variant>
        <vt:i4>19</vt:i4>
      </vt:variant>
    </vt:vector>
  </HeadingPairs>
  <TitlesOfParts>
    <vt:vector size="22" baseType="lpstr">
      <vt:lpstr>Office Theme</vt:lpstr>
      <vt:lpstr>Blank</vt:lpstr>
      <vt:lpstr>1_Motyw pakietu Office</vt:lpstr>
      <vt:lpstr>Prezentacja programu PowerPoint</vt:lpstr>
      <vt:lpstr>Prezentacja programu PowerPoint</vt:lpstr>
      <vt:lpstr>Prezentacja programu PowerPoint</vt:lpstr>
      <vt:lpstr>Green InfraPort Project</vt:lpstr>
      <vt:lpstr>Green InfraPort Project – Project Set-up </vt:lpstr>
      <vt:lpstr>Prezentacja programu PowerPoint</vt:lpstr>
      <vt:lpstr>Policy and Regulation Context: Port reception facilities for sewage from passenger ships</vt:lpstr>
      <vt:lpstr>Policy and Regulation Context: Liquefied Natural Gas (LNG) bunkering infrastructure &amp; waste from scrubbers in ports</vt:lpstr>
      <vt:lpstr>Policy and Regulation Context: On-shore power supply</vt:lpstr>
      <vt:lpstr>Policy and Regulation Context: Energy management  in ports and terminals</vt:lpstr>
      <vt:lpstr>Policy Context: EU Strategy for BSR </vt:lpstr>
      <vt:lpstr>Project Outputs:</vt:lpstr>
      <vt:lpstr>Project Activities: State of play in the field addressed by the project including an overview of complementary projects</vt:lpstr>
      <vt:lpstr>Examples of Challenges for the Green InfraProject and deployment of green infrastructure in ports</vt:lpstr>
      <vt:lpstr>Examples of Challenges for the Green InfraProject and deployment of green infrastructure in ports</vt:lpstr>
      <vt:lpstr>Potential partners of the main stage project</vt:lpstr>
      <vt:lpstr>Funding programmes</vt:lpstr>
      <vt:lpstr>Funding programmes</vt:lpstr>
      <vt:lpstr>Prezentacja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LNG in Baltic Sea Ports</dc:title>
  <dc:creator>Emil</dc:creator>
  <cp:lastModifiedBy>BogdanO</cp:lastModifiedBy>
  <cp:revision>379</cp:revision>
  <cp:lastPrinted>1601-01-01T00:00:00Z</cp:lastPrinted>
  <dcterms:created xsi:type="dcterms:W3CDTF">2012-09-18T06:06:14Z</dcterms:created>
  <dcterms:modified xsi:type="dcterms:W3CDTF">2016-04-14T20:36:13Z</dcterms:modified>
</cp:coreProperties>
</file>